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15.jpg" ContentType="image/pn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91" r:id="rId2"/>
    <p:sldId id="437" r:id="rId3"/>
    <p:sldId id="438" r:id="rId4"/>
    <p:sldId id="455" r:id="rId5"/>
    <p:sldId id="456" r:id="rId6"/>
    <p:sldId id="700" r:id="rId7"/>
    <p:sldId id="454" r:id="rId8"/>
    <p:sldId id="439" r:id="rId9"/>
    <p:sldId id="440" r:id="rId10"/>
    <p:sldId id="441" r:id="rId11"/>
    <p:sldId id="442" r:id="rId12"/>
    <p:sldId id="443" r:id="rId13"/>
    <p:sldId id="444" r:id="rId14"/>
    <p:sldId id="445" r:id="rId15"/>
    <p:sldId id="446" r:id="rId16"/>
    <p:sldId id="447" r:id="rId17"/>
    <p:sldId id="448" r:id="rId18"/>
    <p:sldId id="449" r:id="rId19"/>
    <p:sldId id="450" r:id="rId20"/>
    <p:sldId id="451" r:id="rId21"/>
    <p:sldId id="452" r:id="rId22"/>
    <p:sldId id="453" r:id="rId23"/>
    <p:sldId id="26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96C1A"/>
    <a:srgbClr val="E1472F"/>
    <a:srgbClr val="FFC000"/>
    <a:srgbClr val="F18101"/>
    <a:srgbClr val="162127"/>
    <a:srgbClr val="FEFEFD"/>
    <a:srgbClr val="3F6275"/>
    <a:srgbClr val="563007"/>
    <a:srgbClr val="2FAC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44" autoAdjust="0"/>
    <p:restoredTop sz="80712" autoAdjust="0"/>
  </p:normalViewPr>
  <p:slideViewPr>
    <p:cSldViewPr snapToGrid="0" showGuides="1">
      <p:cViewPr>
        <p:scale>
          <a:sx n="66" d="100"/>
          <a:sy n="66" d="100"/>
        </p:scale>
        <p:origin x="-640" y="-48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728"/>
    </p:cViewPr>
  </p:sorterViewPr>
  <p:notesViewPr>
    <p:cSldViewPr snapToGrid="0">
      <p:cViewPr varScale="1">
        <p:scale>
          <a:sx n="66" d="100"/>
          <a:sy n="66" d="100"/>
        </p:scale>
        <p:origin x="1963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B172A-34A4-4731-9D52-05F82B159247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4C4BB-60D8-4394-B7D8-F3BD4E7D15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7403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1E24D-920A-46B4-83A3-5D0FDE0AB1EF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B9065-0779-4499-A0F5-0D010B435D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016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大家好，非常高兴和新的同学在新学期开启军事理论课的新征程，我是大家的主讲老师程春。我和大部分老师不一样，我原来是一名现役军人，</a:t>
            </a:r>
            <a:r>
              <a:rPr lang="en-US" altLang="zh-CN" dirty="0" smtClean="0"/>
              <a:t>2017</a:t>
            </a:r>
            <a:r>
              <a:rPr lang="zh-CN" altLang="en-US" dirty="0" smtClean="0"/>
              <a:t>年转业后进入浙江大学。我毕业于解放军信息工程大学和国防大学政治学院。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514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037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习主席对官兵讲：仗怎么打，兵就怎么练，军队就怎么建。现在这个理论前提变了，就是仗怎么打变了。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仗到底怎么打的，美军从上个世纪的几场局部战争中可能能给我们许多启示。以伊拉克战争为例，战争从整体上看，</a:t>
            </a:r>
            <a:r>
              <a:rPr lang="en-US" altLang="zh-CN" dirty="0" smtClean="0"/>
              <a:t>20</a:t>
            </a:r>
            <a:r>
              <a:rPr lang="zh-CN" altLang="en-US" dirty="0" smtClean="0"/>
              <a:t>几天美国就把伊拉克征服了，我们的军事问题专家张召忠先生说，美军将陷入人民战争的汪洋大海，伊拉克的巷战即将打响。但结果却让人大跌眼镜，说明什么。张赵忠先生说，这场战争我看不懂了，当时这个事的时候，我的军事老师就说</a:t>
            </a:r>
            <a:r>
              <a:rPr lang="en-US" altLang="zh-CN" dirty="0" smtClean="0"/>
              <a:t>XX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 世界军事的发展绝不仅仅在于武器装备的发展，还有围绕战争形态改变以后的作战编成，组织编制，作战理论等等。围绕着体制编制特别是联合作战体制的改革，美军就没有停止过，</a:t>
            </a:r>
            <a:r>
              <a:rPr lang="en-US" altLang="zh-CN" dirty="0" smtClean="0"/>
              <a:t>2010</a:t>
            </a:r>
            <a:r>
              <a:rPr lang="zh-CN" altLang="en-US" dirty="0" smtClean="0"/>
              <a:t>年前后拆撤了联合部队司令部，为何要把联合部队司令部拆了呢？</a:t>
            </a:r>
            <a:r>
              <a:rPr lang="en-US" altLang="zh-CN" dirty="0" smtClean="0"/>
              <a:t>XX</a:t>
            </a:r>
          </a:p>
          <a:p>
            <a:r>
              <a:rPr lang="en-US" altLang="zh-CN" dirty="0" smtClean="0"/>
              <a:t>2018</a:t>
            </a:r>
            <a:r>
              <a:rPr lang="zh-CN" altLang="en-US" dirty="0" smtClean="0"/>
              <a:t>年把原来隶属于战略司令部的网络司令部（二级）升级为一级司令部；去年又组建了第</a:t>
            </a:r>
            <a:r>
              <a:rPr lang="en-US" altLang="zh-CN" dirty="0" smtClean="0"/>
              <a:t>11</a:t>
            </a:r>
            <a:r>
              <a:rPr lang="zh-CN" altLang="en-US" dirty="0" smtClean="0"/>
              <a:t>个联合司令部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太空司令部。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习主席对官兵讲：仗怎么打，兵就怎么练，军队就怎么建。现在这个理论前提变了，就是仗怎么打变了。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59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>
            <a:grpSpLocks noChangeAspect="1"/>
          </p:cNvGrpSpPr>
          <p:nvPr userDrawn="1"/>
        </p:nvGrpSpPr>
        <p:grpSpPr>
          <a:xfrm rot="16200000">
            <a:off x="2667000" y="-2667600"/>
            <a:ext cx="6858000" cy="12193200"/>
            <a:chOff x="2805113" y="47625"/>
            <a:chExt cx="4778376" cy="6762751"/>
          </a:xfrm>
        </p:grpSpPr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781425" y="47625"/>
              <a:ext cx="134938" cy="134938"/>
            </a:xfrm>
            <a:custGeom>
              <a:avLst/>
              <a:gdLst>
                <a:gd name="T0" fmla="*/ 85 w 85"/>
                <a:gd name="T1" fmla="*/ 0 h 85"/>
                <a:gd name="T2" fmla="*/ 0 w 85"/>
                <a:gd name="T3" fmla="*/ 0 h 85"/>
                <a:gd name="T4" fmla="*/ 38 w 85"/>
                <a:gd name="T5" fmla="*/ 85 h 85"/>
                <a:gd name="T6" fmla="*/ 85 w 85"/>
                <a:gd name="T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85">
                  <a:moveTo>
                    <a:pt x="85" y="0"/>
                  </a:moveTo>
                  <a:lnTo>
                    <a:pt x="0" y="0"/>
                  </a:lnTo>
                  <a:lnTo>
                    <a:pt x="38" y="8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6D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781425" y="47625"/>
              <a:ext cx="134938" cy="134938"/>
            </a:xfrm>
            <a:custGeom>
              <a:avLst/>
              <a:gdLst>
                <a:gd name="T0" fmla="*/ 85 w 85"/>
                <a:gd name="T1" fmla="*/ 0 h 85"/>
                <a:gd name="T2" fmla="*/ 0 w 85"/>
                <a:gd name="T3" fmla="*/ 0 h 85"/>
                <a:gd name="T4" fmla="*/ 38 w 85"/>
                <a:gd name="T5" fmla="*/ 85 h 85"/>
                <a:gd name="T6" fmla="*/ 85 w 85"/>
                <a:gd name="T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85">
                  <a:moveTo>
                    <a:pt x="85" y="0"/>
                  </a:moveTo>
                  <a:lnTo>
                    <a:pt x="0" y="0"/>
                  </a:lnTo>
                  <a:lnTo>
                    <a:pt x="38" y="85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5156200" y="6791325"/>
              <a:ext cx="65088" cy="19050"/>
            </a:xfrm>
            <a:custGeom>
              <a:avLst/>
              <a:gdLst>
                <a:gd name="T0" fmla="*/ 10 w 41"/>
                <a:gd name="T1" fmla="*/ 0 h 12"/>
                <a:gd name="T2" fmla="*/ 7 w 41"/>
                <a:gd name="T3" fmla="*/ 12 h 12"/>
                <a:gd name="T4" fmla="*/ 0 w 41"/>
                <a:gd name="T5" fmla="*/ 12 h 12"/>
                <a:gd name="T6" fmla="*/ 41 w 41"/>
                <a:gd name="T7" fmla="*/ 12 h 12"/>
                <a:gd name="T8" fmla="*/ 24 w 41"/>
                <a:gd name="T9" fmla="*/ 12 h 12"/>
                <a:gd name="T10" fmla="*/ 10 w 4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12">
                  <a:moveTo>
                    <a:pt x="10" y="0"/>
                  </a:moveTo>
                  <a:lnTo>
                    <a:pt x="7" y="12"/>
                  </a:lnTo>
                  <a:lnTo>
                    <a:pt x="0" y="12"/>
                  </a:lnTo>
                  <a:lnTo>
                    <a:pt x="41" y="12"/>
                  </a:lnTo>
                  <a:lnTo>
                    <a:pt x="24" y="1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5156200" y="6791325"/>
              <a:ext cx="65088" cy="19050"/>
            </a:xfrm>
            <a:custGeom>
              <a:avLst/>
              <a:gdLst>
                <a:gd name="T0" fmla="*/ 10 w 41"/>
                <a:gd name="T1" fmla="*/ 0 h 12"/>
                <a:gd name="T2" fmla="*/ 7 w 41"/>
                <a:gd name="T3" fmla="*/ 12 h 12"/>
                <a:gd name="T4" fmla="*/ 0 w 41"/>
                <a:gd name="T5" fmla="*/ 12 h 12"/>
                <a:gd name="T6" fmla="*/ 41 w 41"/>
                <a:gd name="T7" fmla="*/ 12 h 12"/>
                <a:gd name="T8" fmla="*/ 24 w 41"/>
                <a:gd name="T9" fmla="*/ 12 h 12"/>
                <a:gd name="T10" fmla="*/ 10 w 4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12">
                  <a:moveTo>
                    <a:pt x="10" y="0"/>
                  </a:moveTo>
                  <a:lnTo>
                    <a:pt x="7" y="12"/>
                  </a:lnTo>
                  <a:lnTo>
                    <a:pt x="0" y="12"/>
                  </a:lnTo>
                  <a:lnTo>
                    <a:pt x="41" y="12"/>
                  </a:lnTo>
                  <a:lnTo>
                    <a:pt x="24" y="12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5048250" y="6788150"/>
              <a:ext cx="107950" cy="22225"/>
            </a:xfrm>
            <a:custGeom>
              <a:avLst/>
              <a:gdLst>
                <a:gd name="T0" fmla="*/ 66 w 68"/>
                <a:gd name="T1" fmla="*/ 0 h 14"/>
                <a:gd name="T2" fmla="*/ 28 w 68"/>
                <a:gd name="T3" fmla="*/ 14 h 14"/>
                <a:gd name="T4" fmla="*/ 0 w 68"/>
                <a:gd name="T5" fmla="*/ 14 h 14"/>
                <a:gd name="T6" fmla="*/ 68 w 68"/>
                <a:gd name="T7" fmla="*/ 14 h 14"/>
                <a:gd name="T8" fmla="*/ 64 w 68"/>
                <a:gd name="T9" fmla="*/ 14 h 14"/>
                <a:gd name="T10" fmla="*/ 66 w 68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4">
                  <a:moveTo>
                    <a:pt x="66" y="0"/>
                  </a:moveTo>
                  <a:lnTo>
                    <a:pt x="28" y="14"/>
                  </a:lnTo>
                  <a:lnTo>
                    <a:pt x="0" y="14"/>
                  </a:lnTo>
                  <a:lnTo>
                    <a:pt x="68" y="14"/>
                  </a:lnTo>
                  <a:lnTo>
                    <a:pt x="64" y="14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5048250" y="6788150"/>
              <a:ext cx="107950" cy="22225"/>
            </a:xfrm>
            <a:custGeom>
              <a:avLst/>
              <a:gdLst>
                <a:gd name="T0" fmla="*/ 66 w 68"/>
                <a:gd name="T1" fmla="*/ 0 h 14"/>
                <a:gd name="T2" fmla="*/ 28 w 68"/>
                <a:gd name="T3" fmla="*/ 14 h 14"/>
                <a:gd name="T4" fmla="*/ 0 w 68"/>
                <a:gd name="T5" fmla="*/ 14 h 14"/>
                <a:gd name="T6" fmla="*/ 68 w 68"/>
                <a:gd name="T7" fmla="*/ 14 h 14"/>
                <a:gd name="T8" fmla="*/ 64 w 68"/>
                <a:gd name="T9" fmla="*/ 14 h 14"/>
                <a:gd name="T10" fmla="*/ 66 w 68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4">
                  <a:moveTo>
                    <a:pt x="66" y="0"/>
                  </a:moveTo>
                  <a:lnTo>
                    <a:pt x="28" y="14"/>
                  </a:lnTo>
                  <a:lnTo>
                    <a:pt x="0" y="14"/>
                  </a:lnTo>
                  <a:lnTo>
                    <a:pt x="68" y="14"/>
                  </a:lnTo>
                  <a:lnTo>
                    <a:pt x="64" y="14"/>
                  </a:lnTo>
                  <a:lnTo>
                    <a:pt x="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871913" y="47625"/>
              <a:ext cx="304800" cy="142875"/>
            </a:xfrm>
            <a:custGeom>
              <a:avLst/>
              <a:gdLst>
                <a:gd name="T0" fmla="*/ 192 w 192"/>
                <a:gd name="T1" fmla="*/ 0 h 90"/>
                <a:gd name="T2" fmla="*/ 47 w 192"/>
                <a:gd name="T3" fmla="*/ 0 h 90"/>
                <a:gd name="T4" fmla="*/ 0 w 192"/>
                <a:gd name="T5" fmla="*/ 90 h 90"/>
                <a:gd name="T6" fmla="*/ 192 w 192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90">
                  <a:moveTo>
                    <a:pt x="192" y="0"/>
                  </a:moveTo>
                  <a:lnTo>
                    <a:pt x="47" y="0"/>
                  </a:lnTo>
                  <a:lnTo>
                    <a:pt x="0" y="90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3871913" y="47625"/>
              <a:ext cx="304800" cy="142875"/>
            </a:xfrm>
            <a:custGeom>
              <a:avLst/>
              <a:gdLst>
                <a:gd name="T0" fmla="*/ 192 w 192"/>
                <a:gd name="T1" fmla="*/ 0 h 90"/>
                <a:gd name="T2" fmla="*/ 47 w 192"/>
                <a:gd name="T3" fmla="*/ 0 h 90"/>
                <a:gd name="T4" fmla="*/ 0 w 192"/>
                <a:gd name="T5" fmla="*/ 90 h 90"/>
                <a:gd name="T6" fmla="*/ 192 w 192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90">
                  <a:moveTo>
                    <a:pt x="192" y="0"/>
                  </a:moveTo>
                  <a:lnTo>
                    <a:pt x="47" y="0"/>
                  </a:lnTo>
                  <a:lnTo>
                    <a:pt x="0" y="90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7493000" y="757238"/>
              <a:ext cx="90488" cy="206375"/>
            </a:xfrm>
            <a:custGeom>
              <a:avLst/>
              <a:gdLst>
                <a:gd name="T0" fmla="*/ 57 w 57"/>
                <a:gd name="T1" fmla="*/ 0 h 130"/>
                <a:gd name="T2" fmla="*/ 0 w 57"/>
                <a:gd name="T3" fmla="*/ 130 h 130"/>
                <a:gd name="T4" fmla="*/ 57 w 57"/>
                <a:gd name="T5" fmla="*/ 114 h 130"/>
                <a:gd name="T6" fmla="*/ 57 w 57"/>
                <a:gd name="T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130">
                  <a:moveTo>
                    <a:pt x="57" y="0"/>
                  </a:moveTo>
                  <a:lnTo>
                    <a:pt x="0" y="130"/>
                  </a:lnTo>
                  <a:lnTo>
                    <a:pt x="57" y="114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7493000" y="757238"/>
              <a:ext cx="90488" cy="206375"/>
            </a:xfrm>
            <a:custGeom>
              <a:avLst/>
              <a:gdLst>
                <a:gd name="T0" fmla="*/ 57 w 57"/>
                <a:gd name="T1" fmla="*/ 0 h 130"/>
                <a:gd name="T2" fmla="*/ 0 w 57"/>
                <a:gd name="T3" fmla="*/ 130 h 130"/>
                <a:gd name="T4" fmla="*/ 57 w 57"/>
                <a:gd name="T5" fmla="*/ 114 h 130"/>
                <a:gd name="T6" fmla="*/ 57 w 57"/>
                <a:gd name="T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130">
                  <a:moveTo>
                    <a:pt x="57" y="0"/>
                  </a:moveTo>
                  <a:lnTo>
                    <a:pt x="0" y="130"/>
                  </a:lnTo>
                  <a:lnTo>
                    <a:pt x="57" y="114"/>
                  </a:lnTo>
                  <a:lnTo>
                    <a:pt x="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210050" y="5149850"/>
              <a:ext cx="619125" cy="473075"/>
            </a:xfrm>
            <a:custGeom>
              <a:avLst/>
              <a:gdLst>
                <a:gd name="T0" fmla="*/ 258 w 390"/>
                <a:gd name="T1" fmla="*/ 0 h 298"/>
                <a:gd name="T2" fmla="*/ 0 w 390"/>
                <a:gd name="T3" fmla="*/ 57 h 298"/>
                <a:gd name="T4" fmla="*/ 390 w 390"/>
                <a:gd name="T5" fmla="*/ 298 h 298"/>
                <a:gd name="T6" fmla="*/ 258 w 390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0" h="298">
                  <a:moveTo>
                    <a:pt x="258" y="0"/>
                  </a:moveTo>
                  <a:lnTo>
                    <a:pt x="0" y="57"/>
                  </a:lnTo>
                  <a:lnTo>
                    <a:pt x="390" y="298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4210050" y="5149850"/>
              <a:ext cx="619125" cy="473075"/>
            </a:xfrm>
            <a:custGeom>
              <a:avLst/>
              <a:gdLst>
                <a:gd name="T0" fmla="*/ 258 w 390"/>
                <a:gd name="T1" fmla="*/ 0 h 298"/>
                <a:gd name="T2" fmla="*/ 0 w 390"/>
                <a:gd name="T3" fmla="*/ 57 h 298"/>
                <a:gd name="T4" fmla="*/ 390 w 390"/>
                <a:gd name="T5" fmla="*/ 298 h 298"/>
                <a:gd name="T6" fmla="*/ 258 w 390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0" h="298">
                  <a:moveTo>
                    <a:pt x="258" y="0"/>
                  </a:moveTo>
                  <a:lnTo>
                    <a:pt x="0" y="57"/>
                  </a:lnTo>
                  <a:lnTo>
                    <a:pt x="390" y="298"/>
                  </a:lnTo>
                  <a:lnTo>
                    <a:pt x="2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4484688" y="3440113"/>
              <a:ext cx="611188" cy="466725"/>
            </a:xfrm>
            <a:custGeom>
              <a:avLst/>
              <a:gdLst>
                <a:gd name="T0" fmla="*/ 0 w 385"/>
                <a:gd name="T1" fmla="*/ 0 h 294"/>
                <a:gd name="T2" fmla="*/ 175 w 385"/>
                <a:gd name="T3" fmla="*/ 294 h 294"/>
                <a:gd name="T4" fmla="*/ 385 w 385"/>
                <a:gd name="T5" fmla="*/ 215 h 294"/>
                <a:gd name="T6" fmla="*/ 0 w 385"/>
                <a:gd name="T7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5" h="294">
                  <a:moveTo>
                    <a:pt x="0" y="0"/>
                  </a:moveTo>
                  <a:lnTo>
                    <a:pt x="175" y="294"/>
                  </a:lnTo>
                  <a:lnTo>
                    <a:pt x="385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4484688" y="3440113"/>
              <a:ext cx="611188" cy="466725"/>
            </a:xfrm>
            <a:custGeom>
              <a:avLst/>
              <a:gdLst>
                <a:gd name="T0" fmla="*/ 0 w 385"/>
                <a:gd name="T1" fmla="*/ 0 h 294"/>
                <a:gd name="T2" fmla="*/ 175 w 385"/>
                <a:gd name="T3" fmla="*/ 294 h 294"/>
                <a:gd name="T4" fmla="*/ 385 w 385"/>
                <a:gd name="T5" fmla="*/ 215 h 294"/>
                <a:gd name="T6" fmla="*/ 0 w 385"/>
                <a:gd name="T7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5" h="294">
                  <a:moveTo>
                    <a:pt x="0" y="0"/>
                  </a:moveTo>
                  <a:lnTo>
                    <a:pt x="175" y="294"/>
                  </a:lnTo>
                  <a:lnTo>
                    <a:pt x="385" y="21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4194175" y="4665663"/>
              <a:ext cx="409575" cy="547688"/>
            </a:xfrm>
            <a:custGeom>
              <a:avLst/>
              <a:gdLst>
                <a:gd name="T0" fmla="*/ 60 w 258"/>
                <a:gd name="T1" fmla="*/ 0 h 345"/>
                <a:gd name="T2" fmla="*/ 0 w 258"/>
                <a:gd name="T3" fmla="*/ 345 h 345"/>
                <a:gd name="T4" fmla="*/ 258 w 258"/>
                <a:gd name="T5" fmla="*/ 288 h 345"/>
                <a:gd name="T6" fmla="*/ 60 w 258"/>
                <a:gd name="T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45">
                  <a:moveTo>
                    <a:pt x="60" y="0"/>
                  </a:moveTo>
                  <a:lnTo>
                    <a:pt x="0" y="345"/>
                  </a:lnTo>
                  <a:lnTo>
                    <a:pt x="258" y="28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4194175" y="4665663"/>
              <a:ext cx="409575" cy="547688"/>
            </a:xfrm>
            <a:custGeom>
              <a:avLst/>
              <a:gdLst>
                <a:gd name="T0" fmla="*/ 60 w 258"/>
                <a:gd name="T1" fmla="*/ 0 h 345"/>
                <a:gd name="T2" fmla="*/ 0 w 258"/>
                <a:gd name="T3" fmla="*/ 345 h 345"/>
                <a:gd name="T4" fmla="*/ 258 w 258"/>
                <a:gd name="T5" fmla="*/ 288 h 345"/>
                <a:gd name="T6" fmla="*/ 60 w 258"/>
                <a:gd name="T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45">
                  <a:moveTo>
                    <a:pt x="60" y="0"/>
                  </a:moveTo>
                  <a:lnTo>
                    <a:pt x="0" y="345"/>
                  </a:lnTo>
                  <a:lnTo>
                    <a:pt x="258" y="288"/>
                  </a:lnTo>
                  <a:lnTo>
                    <a:pt x="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4495800" y="3327400"/>
              <a:ext cx="728663" cy="439738"/>
            </a:xfrm>
            <a:custGeom>
              <a:avLst/>
              <a:gdLst>
                <a:gd name="T0" fmla="*/ 459 w 459"/>
                <a:gd name="T1" fmla="*/ 0 h 277"/>
                <a:gd name="T2" fmla="*/ 0 w 459"/>
                <a:gd name="T3" fmla="*/ 59 h 277"/>
                <a:gd name="T4" fmla="*/ 386 w 459"/>
                <a:gd name="T5" fmla="*/ 277 h 277"/>
                <a:gd name="T6" fmla="*/ 459 w 459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9" h="277">
                  <a:moveTo>
                    <a:pt x="459" y="0"/>
                  </a:moveTo>
                  <a:lnTo>
                    <a:pt x="0" y="59"/>
                  </a:lnTo>
                  <a:lnTo>
                    <a:pt x="386" y="277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4495800" y="3327400"/>
              <a:ext cx="728663" cy="439738"/>
            </a:xfrm>
            <a:custGeom>
              <a:avLst/>
              <a:gdLst>
                <a:gd name="T0" fmla="*/ 459 w 459"/>
                <a:gd name="T1" fmla="*/ 0 h 277"/>
                <a:gd name="T2" fmla="*/ 0 w 459"/>
                <a:gd name="T3" fmla="*/ 59 h 277"/>
                <a:gd name="T4" fmla="*/ 386 w 459"/>
                <a:gd name="T5" fmla="*/ 277 h 277"/>
                <a:gd name="T6" fmla="*/ 459 w 459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9" h="277">
                  <a:moveTo>
                    <a:pt x="459" y="0"/>
                  </a:moveTo>
                  <a:lnTo>
                    <a:pt x="0" y="59"/>
                  </a:lnTo>
                  <a:lnTo>
                    <a:pt x="386" y="277"/>
                  </a:lnTo>
                  <a:lnTo>
                    <a:pt x="4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3132138" y="1933575"/>
              <a:ext cx="393700" cy="481013"/>
            </a:xfrm>
            <a:custGeom>
              <a:avLst/>
              <a:gdLst>
                <a:gd name="T0" fmla="*/ 92 w 248"/>
                <a:gd name="T1" fmla="*/ 0 h 303"/>
                <a:gd name="T2" fmla="*/ 0 w 248"/>
                <a:gd name="T3" fmla="*/ 303 h 303"/>
                <a:gd name="T4" fmla="*/ 248 w 248"/>
                <a:gd name="T5" fmla="*/ 291 h 303"/>
                <a:gd name="T6" fmla="*/ 92 w 248"/>
                <a:gd name="T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303">
                  <a:moveTo>
                    <a:pt x="92" y="0"/>
                  </a:moveTo>
                  <a:lnTo>
                    <a:pt x="0" y="303"/>
                  </a:lnTo>
                  <a:lnTo>
                    <a:pt x="248" y="29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3132138" y="1933575"/>
              <a:ext cx="393700" cy="481013"/>
            </a:xfrm>
            <a:custGeom>
              <a:avLst/>
              <a:gdLst>
                <a:gd name="T0" fmla="*/ 92 w 248"/>
                <a:gd name="T1" fmla="*/ 0 h 303"/>
                <a:gd name="T2" fmla="*/ 0 w 248"/>
                <a:gd name="T3" fmla="*/ 303 h 303"/>
                <a:gd name="T4" fmla="*/ 248 w 248"/>
                <a:gd name="T5" fmla="*/ 291 h 303"/>
                <a:gd name="T6" fmla="*/ 92 w 248"/>
                <a:gd name="T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303">
                  <a:moveTo>
                    <a:pt x="92" y="0"/>
                  </a:moveTo>
                  <a:lnTo>
                    <a:pt x="0" y="303"/>
                  </a:lnTo>
                  <a:lnTo>
                    <a:pt x="248" y="291"/>
                  </a:lnTo>
                  <a:lnTo>
                    <a:pt x="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7167563" y="6670675"/>
              <a:ext cx="404813" cy="139700"/>
            </a:xfrm>
            <a:custGeom>
              <a:avLst/>
              <a:gdLst>
                <a:gd name="T0" fmla="*/ 0 w 255"/>
                <a:gd name="T1" fmla="*/ 0 h 88"/>
                <a:gd name="T2" fmla="*/ 26 w 255"/>
                <a:gd name="T3" fmla="*/ 88 h 88"/>
                <a:gd name="T4" fmla="*/ 18 w 255"/>
                <a:gd name="T5" fmla="*/ 88 h 88"/>
                <a:gd name="T6" fmla="*/ 255 w 255"/>
                <a:gd name="T7" fmla="*/ 88 h 88"/>
                <a:gd name="T8" fmla="*/ 224 w 255"/>
                <a:gd name="T9" fmla="*/ 88 h 88"/>
                <a:gd name="T10" fmla="*/ 0 w 255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" h="88">
                  <a:moveTo>
                    <a:pt x="0" y="0"/>
                  </a:moveTo>
                  <a:lnTo>
                    <a:pt x="26" y="88"/>
                  </a:lnTo>
                  <a:lnTo>
                    <a:pt x="18" y="88"/>
                  </a:lnTo>
                  <a:lnTo>
                    <a:pt x="255" y="88"/>
                  </a:lnTo>
                  <a:lnTo>
                    <a:pt x="224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7167563" y="6670675"/>
              <a:ext cx="404813" cy="139700"/>
            </a:xfrm>
            <a:custGeom>
              <a:avLst/>
              <a:gdLst>
                <a:gd name="T0" fmla="*/ 0 w 255"/>
                <a:gd name="T1" fmla="*/ 0 h 88"/>
                <a:gd name="T2" fmla="*/ 26 w 255"/>
                <a:gd name="T3" fmla="*/ 88 h 88"/>
                <a:gd name="T4" fmla="*/ 18 w 255"/>
                <a:gd name="T5" fmla="*/ 88 h 88"/>
                <a:gd name="T6" fmla="*/ 255 w 255"/>
                <a:gd name="T7" fmla="*/ 88 h 88"/>
                <a:gd name="T8" fmla="*/ 224 w 255"/>
                <a:gd name="T9" fmla="*/ 88 h 88"/>
                <a:gd name="T10" fmla="*/ 0 w 255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" h="88">
                  <a:moveTo>
                    <a:pt x="0" y="0"/>
                  </a:moveTo>
                  <a:lnTo>
                    <a:pt x="26" y="88"/>
                  </a:lnTo>
                  <a:lnTo>
                    <a:pt x="18" y="88"/>
                  </a:lnTo>
                  <a:lnTo>
                    <a:pt x="255" y="88"/>
                  </a:lnTo>
                  <a:lnTo>
                    <a:pt x="224" y="8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6840538" y="6670675"/>
              <a:ext cx="355600" cy="139700"/>
            </a:xfrm>
            <a:custGeom>
              <a:avLst/>
              <a:gdLst>
                <a:gd name="T0" fmla="*/ 194 w 224"/>
                <a:gd name="T1" fmla="*/ 0 h 88"/>
                <a:gd name="T2" fmla="*/ 30 w 224"/>
                <a:gd name="T3" fmla="*/ 88 h 88"/>
                <a:gd name="T4" fmla="*/ 0 w 224"/>
                <a:gd name="T5" fmla="*/ 88 h 88"/>
                <a:gd name="T6" fmla="*/ 224 w 224"/>
                <a:gd name="T7" fmla="*/ 88 h 88"/>
                <a:gd name="T8" fmla="*/ 217 w 224"/>
                <a:gd name="T9" fmla="*/ 88 h 88"/>
                <a:gd name="T10" fmla="*/ 194 w 224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" h="88">
                  <a:moveTo>
                    <a:pt x="194" y="0"/>
                  </a:moveTo>
                  <a:lnTo>
                    <a:pt x="30" y="88"/>
                  </a:lnTo>
                  <a:lnTo>
                    <a:pt x="0" y="88"/>
                  </a:lnTo>
                  <a:lnTo>
                    <a:pt x="224" y="88"/>
                  </a:lnTo>
                  <a:lnTo>
                    <a:pt x="217" y="88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6840538" y="6670675"/>
              <a:ext cx="355600" cy="139700"/>
            </a:xfrm>
            <a:custGeom>
              <a:avLst/>
              <a:gdLst>
                <a:gd name="T0" fmla="*/ 194 w 224"/>
                <a:gd name="T1" fmla="*/ 0 h 88"/>
                <a:gd name="T2" fmla="*/ 30 w 224"/>
                <a:gd name="T3" fmla="*/ 88 h 88"/>
                <a:gd name="T4" fmla="*/ 0 w 224"/>
                <a:gd name="T5" fmla="*/ 88 h 88"/>
                <a:gd name="T6" fmla="*/ 224 w 224"/>
                <a:gd name="T7" fmla="*/ 88 h 88"/>
                <a:gd name="T8" fmla="*/ 217 w 224"/>
                <a:gd name="T9" fmla="*/ 88 h 88"/>
                <a:gd name="T10" fmla="*/ 194 w 224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" h="88">
                  <a:moveTo>
                    <a:pt x="194" y="0"/>
                  </a:moveTo>
                  <a:lnTo>
                    <a:pt x="30" y="88"/>
                  </a:lnTo>
                  <a:lnTo>
                    <a:pt x="0" y="88"/>
                  </a:lnTo>
                  <a:lnTo>
                    <a:pt x="224" y="88"/>
                  </a:lnTo>
                  <a:lnTo>
                    <a:pt x="217" y="88"/>
                  </a:lnTo>
                  <a:lnTo>
                    <a:pt x="1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4017963" y="3443288"/>
              <a:ext cx="714375" cy="571500"/>
            </a:xfrm>
            <a:custGeom>
              <a:avLst/>
              <a:gdLst>
                <a:gd name="T0" fmla="*/ 275 w 450"/>
                <a:gd name="T1" fmla="*/ 0 h 360"/>
                <a:gd name="T2" fmla="*/ 0 w 450"/>
                <a:gd name="T3" fmla="*/ 360 h 360"/>
                <a:gd name="T4" fmla="*/ 450 w 450"/>
                <a:gd name="T5" fmla="*/ 296 h 360"/>
                <a:gd name="T6" fmla="*/ 275 w 450"/>
                <a:gd name="T7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0" h="360">
                  <a:moveTo>
                    <a:pt x="275" y="0"/>
                  </a:moveTo>
                  <a:lnTo>
                    <a:pt x="0" y="360"/>
                  </a:lnTo>
                  <a:lnTo>
                    <a:pt x="450" y="29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4017963" y="3443288"/>
              <a:ext cx="714375" cy="571500"/>
            </a:xfrm>
            <a:custGeom>
              <a:avLst/>
              <a:gdLst>
                <a:gd name="T0" fmla="*/ 275 w 450"/>
                <a:gd name="T1" fmla="*/ 0 h 360"/>
                <a:gd name="T2" fmla="*/ 0 w 450"/>
                <a:gd name="T3" fmla="*/ 360 h 360"/>
                <a:gd name="T4" fmla="*/ 450 w 450"/>
                <a:gd name="T5" fmla="*/ 296 h 360"/>
                <a:gd name="T6" fmla="*/ 275 w 450"/>
                <a:gd name="T7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0" h="360">
                  <a:moveTo>
                    <a:pt x="275" y="0"/>
                  </a:moveTo>
                  <a:lnTo>
                    <a:pt x="0" y="360"/>
                  </a:lnTo>
                  <a:lnTo>
                    <a:pt x="450" y="296"/>
                  </a:lnTo>
                  <a:lnTo>
                    <a:pt x="2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4"/>
            <p:cNvSpPr>
              <a:spLocks/>
            </p:cNvSpPr>
            <p:nvPr/>
          </p:nvSpPr>
          <p:spPr bwMode="auto">
            <a:xfrm>
              <a:off x="6115050" y="2400300"/>
              <a:ext cx="500063" cy="420688"/>
            </a:xfrm>
            <a:custGeom>
              <a:avLst/>
              <a:gdLst>
                <a:gd name="T0" fmla="*/ 315 w 315"/>
                <a:gd name="T1" fmla="*/ 0 h 265"/>
                <a:gd name="T2" fmla="*/ 0 w 315"/>
                <a:gd name="T3" fmla="*/ 265 h 265"/>
                <a:gd name="T4" fmla="*/ 218 w 315"/>
                <a:gd name="T5" fmla="*/ 224 h 265"/>
                <a:gd name="T6" fmla="*/ 315 w 315"/>
                <a:gd name="T7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5" h="265">
                  <a:moveTo>
                    <a:pt x="315" y="0"/>
                  </a:moveTo>
                  <a:lnTo>
                    <a:pt x="0" y="265"/>
                  </a:lnTo>
                  <a:lnTo>
                    <a:pt x="218" y="22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6115050" y="2400300"/>
              <a:ext cx="500063" cy="420688"/>
            </a:xfrm>
            <a:custGeom>
              <a:avLst/>
              <a:gdLst>
                <a:gd name="T0" fmla="*/ 315 w 315"/>
                <a:gd name="T1" fmla="*/ 0 h 265"/>
                <a:gd name="T2" fmla="*/ 0 w 315"/>
                <a:gd name="T3" fmla="*/ 265 h 265"/>
                <a:gd name="T4" fmla="*/ 218 w 315"/>
                <a:gd name="T5" fmla="*/ 224 h 265"/>
                <a:gd name="T6" fmla="*/ 315 w 315"/>
                <a:gd name="T7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5" h="265">
                  <a:moveTo>
                    <a:pt x="315" y="0"/>
                  </a:moveTo>
                  <a:lnTo>
                    <a:pt x="0" y="265"/>
                  </a:lnTo>
                  <a:lnTo>
                    <a:pt x="218" y="224"/>
                  </a:lnTo>
                  <a:lnTo>
                    <a:pt x="3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3060700" y="2417763"/>
              <a:ext cx="457200" cy="414338"/>
            </a:xfrm>
            <a:custGeom>
              <a:avLst/>
              <a:gdLst>
                <a:gd name="T0" fmla="*/ 288 w 288"/>
                <a:gd name="T1" fmla="*/ 0 h 261"/>
                <a:gd name="T2" fmla="*/ 40 w 288"/>
                <a:gd name="T3" fmla="*/ 15 h 261"/>
                <a:gd name="T4" fmla="*/ 0 w 288"/>
                <a:gd name="T5" fmla="*/ 261 h 261"/>
                <a:gd name="T6" fmla="*/ 288 w 288"/>
                <a:gd name="T7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261">
                  <a:moveTo>
                    <a:pt x="288" y="0"/>
                  </a:moveTo>
                  <a:lnTo>
                    <a:pt x="40" y="15"/>
                  </a:lnTo>
                  <a:lnTo>
                    <a:pt x="0" y="261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3060700" y="2417763"/>
              <a:ext cx="457200" cy="414338"/>
            </a:xfrm>
            <a:custGeom>
              <a:avLst/>
              <a:gdLst>
                <a:gd name="T0" fmla="*/ 288 w 288"/>
                <a:gd name="T1" fmla="*/ 0 h 261"/>
                <a:gd name="T2" fmla="*/ 40 w 288"/>
                <a:gd name="T3" fmla="*/ 15 h 261"/>
                <a:gd name="T4" fmla="*/ 0 w 288"/>
                <a:gd name="T5" fmla="*/ 261 h 261"/>
                <a:gd name="T6" fmla="*/ 288 w 288"/>
                <a:gd name="T7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261">
                  <a:moveTo>
                    <a:pt x="288" y="0"/>
                  </a:moveTo>
                  <a:lnTo>
                    <a:pt x="40" y="15"/>
                  </a:lnTo>
                  <a:lnTo>
                    <a:pt x="0" y="261"/>
                  </a:lnTo>
                  <a:lnTo>
                    <a:pt x="2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6103938" y="2774950"/>
              <a:ext cx="344488" cy="277813"/>
            </a:xfrm>
            <a:custGeom>
              <a:avLst/>
              <a:gdLst>
                <a:gd name="T0" fmla="*/ 217 w 217"/>
                <a:gd name="T1" fmla="*/ 0 h 175"/>
                <a:gd name="T2" fmla="*/ 0 w 217"/>
                <a:gd name="T3" fmla="*/ 40 h 175"/>
                <a:gd name="T4" fmla="*/ 73 w 217"/>
                <a:gd name="T5" fmla="*/ 175 h 175"/>
                <a:gd name="T6" fmla="*/ 217 w 217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" h="175">
                  <a:moveTo>
                    <a:pt x="217" y="0"/>
                  </a:moveTo>
                  <a:lnTo>
                    <a:pt x="0" y="40"/>
                  </a:lnTo>
                  <a:lnTo>
                    <a:pt x="73" y="17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6103938" y="2774950"/>
              <a:ext cx="344488" cy="277813"/>
            </a:xfrm>
            <a:custGeom>
              <a:avLst/>
              <a:gdLst>
                <a:gd name="T0" fmla="*/ 217 w 217"/>
                <a:gd name="T1" fmla="*/ 0 h 175"/>
                <a:gd name="T2" fmla="*/ 0 w 217"/>
                <a:gd name="T3" fmla="*/ 40 h 175"/>
                <a:gd name="T4" fmla="*/ 73 w 217"/>
                <a:gd name="T5" fmla="*/ 175 h 175"/>
                <a:gd name="T6" fmla="*/ 217 w 217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" h="175">
                  <a:moveTo>
                    <a:pt x="217" y="0"/>
                  </a:moveTo>
                  <a:lnTo>
                    <a:pt x="0" y="40"/>
                  </a:lnTo>
                  <a:lnTo>
                    <a:pt x="73" y="175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5738813" y="2178050"/>
              <a:ext cx="857250" cy="627063"/>
            </a:xfrm>
            <a:custGeom>
              <a:avLst/>
              <a:gdLst>
                <a:gd name="T0" fmla="*/ 0 w 540"/>
                <a:gd name="T1" fmla="*/ 0 h 395"/>
                <a:gd name="T2" fmla="*/ 225 w 540"/>
                <a:gd name="T3" fmla="*/ 395 h 395"/>
                <a:gd name="T4" fmla="*/ 540 w 540"/>
                <a:gd name="T5" fmla="*/ 130 h 395"/>
                <a:gd name="T6" fmla="*/ 0 w 540"/>
                <a:gd name="T7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0" h="395">
                  <a:moveTo>
                    <a:pt x="0" y="0"/>
                  </a:moveTo>
                  <a:lnTo>
                    <a:pt x="225" y="395"/>
                  </a:lnTo>
                  <a:lnTo>
                    <a:pt x="54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5738813" y="2178050"/>
              <a:ext cx="857250" cy="627063"/>
            </a:xfrm>
            <a:custGeom>
              <a:avLst/>
              <a:gdLst>
                <a:gd name="T0" fmla="*/ 0 w 540"/>
                <a:gd name="T1" fmla="*/ 0 h 395"/>
                <a:gd name="T2" fmla="*/ 225 w 540"/>
                <a:gd name="T3" fmla="*/ 395 h 395"/>
                <a:gd name="T4" fmla="*/ 540 w 540"/>
                <a:gd name="T5" fmla="*/ 130 h 395"/>
                <a:gd name="T6" fmla="*/ 0 w 540"/>
                <a:gd name="T7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0" h="395">
                  <a:moveTo>
                    <a:pt x="0" y="0"/>
                  </a:moveTo>
                  <a:lnTo>
                    <a:pt x="225" y="395"/>
                  </a:lnTo>
                  <a:lnTo>
                    <a:pt x="540" y="13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7467600" y="3379788"/>
              <a:ext cx="115888" cy="158750"/>
            </a:xfrm>
            <a:custGeom>
              <a:avLst/>
              <a:gdLst>
                <a:gd name="T0" fmla="*/ 73 w 73"/>
                <a:gd name="T1" fmla="*/ 0 h 100"/>
                <a:gd name="T2" fmla="*/ 0 w 73"/>
                <a:gd name="T3" fmla="*/ 71 h 100"/>
                <a:gd name="T4" fmla="*/ 73 w 73"/>
                <a:gd name="T5" fmla="*/ 100 h 100"/>
                <a:gd name="T6" fmla="*/ 73 w 73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100">
                  <a:moveTo>
                    <a:pt x="73" y="0"/>
                  </a:moveTo>
                  <a:lnTo>
                    <a:pt x="0" y="71"/>
                  </a:lnTo>
                  <a:lnTo>
                    <a:pt x="73" y="10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7467600" y="3379788"/>
              <a:ext cx="115888" cy="158750"/>
            </a:xfrm>
            <a:custGeom>
              <a:avLst/>
              <a:gdLst>
                <a:gd name="T0" fmla="*/ 73 w 73"/>
                <a:gd name="T1" fmla="*/ 0 h 100"/>
                <a:gd name="T2" fmla="*/ 0 w 73"/>
                <a:gd name="T3" fmla="*/ 71 h 100"/>
                <a:gd name="T4" fmla="*/ 73 w 73"/>
                <a:gd name="T5" fmla="*/ 100 h 100"/>
                <a:gd name="T6" fmla="*/ 73 w 73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100">
                  <a:moveTo>
                    <a:pt x="73" y="0"/>
                  </a:moveTo>
                  <a:lnTo>
                    <a:pt x="0" y="71"/>
                  </a:lnTo>
                  <a:lnTo>
                    <a:pt x="73" y="100"/>
                  </a:lnTo>
                  <a:lnTo>
                    <a:pt x="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5138738" y="3330575"/>
              <a:ext cx="457200" cy="439738"/>
            </a:xfrm>
            <a:custGeom>
              <a:avLst/>
              <a:gdLst>
                <a:gd name="T0" fmla="*/ 73 w 288"/>
                <a:gd name="T1" fmla="*/ 0 h 277"/>
                <a:gd name="T2" fmla="*/ 0 w 288"/>
                <a:gd name="T3" fmla="*/ 277 h 277"/>
                <a:gd name="T4" fmla="*/ 288 w 288"/>
                <a:gd name="T5" fmla="*/ 154 h 277"/>
                <a:gd name="T6" fmla="*/ 73 w 288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277">
                  <a:moveTo>
                    <a:pt x="73" y="0"/>
                  </a:moveTo>
                  <a:lnTo>
                    <a:pt x="0" y="277"/>
                  </a:lnTo>
                  <a:lnTo>
                    <a:pt x="288" y="15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5138738" y="3330575"/>
              <a:ext cx="457200" cy="439738"/>
            </a:xfrm>
            <a:custGeom>
              <a:avLst/>
              <a:gdLst>
                <a:gd name="T0" fmla="*/ 73 w 288"/>
                <a:gd name="T1" fmla="*/ 0 h 277"/>
                <a:gd name="T2" fmla="*/ 0 w 288"/>
                <a:gd name="T3" fmla="*/ 277 h 277"/>
                <a:gd name="T4" fmla="*/ 288 w 288"/>
                <a:gd name="T5" fmla="*/ 154 h 277"/>
                <a:gd name="T6" fmla="*/ 73 w 288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277">
                  <a:moveTo>
                    <a:pt x="73" y="0"/>
                  </a:moveTo>
                  <a:lnTo>
                    <a:pt x="0" y="277"/>
                  </a:lnTo>
                  <a:lnTo>
                    <a:pt x="288" y="154"/>
                  </a:lnTo>
                  <a:lnTo>
                    <a:pt x="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6"/>
            <p:cNvSpPr>
              <a:spLocks/>
            </p:cNvSpPr>
            <p:nvPr/>
          </p:nvSpPr>
          <p:spPr bwMode="auto">
            <a:xfrm>
              <a:off x="5656263" y="3098800"/>
              <a:ext cx="635000" cy="612775"/>
            </a:xfrm>
            <a:custGeom>
              <a:avLst/>
              <a:gdLst>
                <a:gd name="T0" fmla="*/ 343 w 400"/>
                <a:gd name="T1" fmla="*/ 0 h 386"/>
                <a:gd name="T2" fmla="*/ 0 w 400"/>
                <a:gd name="T3" fmla="*/ 296 h 386"/>
                <a:gd name="T4" fmla="*/ 400 w 400"/>
                <a:gd name="T5" fmla="*/ 386 h 386"/>
                <a:gd name="T6" fmla="*/ 343 w 400"/>
                <a:gd name="T7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0" h="386">
                  <a:moveTo>
                    <a:pt x="343" y="0"/>
                  </a:moveTo>
                  <a:lnTo>
                    <a:pt x="0" y="296"/>
                  </a:lnTo>
                  <a:lnTo>
                    <a:pt x="400" y="386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5656263" y="3098800"/>
              <a:ext cx="635000" cy="612775"/>
            </a:xfrm>
            <a:custGeom>
              <a:avLst/>
              <a:gdLst>
                <a:gd name="T0" fmla="*/ 343 w 400"/>
                <a:gd name="T1" fmla="*/ 0 h 386"/>
                <a:gd name="T2" fmla="*/ 0 w 400"/>
                <a:gd name="T3" fmla="*/ 296 h 386"/>
                <a:gd name="T4" fmla="*/ 400 w 400"/>
                <a:gd name="T5" fmla="*/ 386 h 386"/>
                <a:gd name="T6" fmla="*/ 343 w 400"/>
                <a:gd name="T7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0" h="386">
                  <a:moveTo>
                    <a:pt x="343" y="0"/>
                  </a:moveTo>
                  <a:lnTo>
                    <a:pt x="0" y="296"/>
                  </a:lnTo>
                  <a:lnTo>
                    <a:pt x="400" y="386"/>
                  </a:lnTo>
                  <a:lnTo>
                    <a:pt x="3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4281488" y="561975"/>
              <a:ext cx="349250" cy="819150"/>
            </a:xfrm>
            <a:custGeom>
              <a:avLst/>
              <a:gdLst>
                <a:gd name="T0" fmla="*/ 220 w 220"/>
                <a:gd name="T1" fmla="*/ 0 h 516"/>
                <a:gd name="T2" fmla="*/ 0 w 220"/>
                <a:gd name="T3" fmla="*/ 374 h 516"/>
                <a:gd name="T4" fmla="*/ 203 w 220"/>
                <a:gd name="T5" fmla="*/ 516 h 516"/>
                <a:gd name="T6" fmla="*/ 220 w 220"/>
                <a:gd name="T7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516">
                  <a:moveTo>
                    <a:pt x="220" y="0"/>
                  </a:moveTo>
                  <a:lnTo>
                    <a:pt x="0" y="374"/>
                  </a:lnTo>
                  <a:lnTo>
                    <a:pt x="203" y="516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143250" y="3841750"/>
              <a:ext cx="800100" cy="458788"/>
            </a:xfrm>
            <a:custGeom>
              <a:avLst/>
              <a:gdLst>
                <a:gd name="T0" fmla="*/ 0 w 504"/>
                <a:gd name="T1" fmla="*/ 0 h 289"/>
                <a:gd name="T2" fmla="*/ 151 w 504"/>
                <a:gd name="T3" fmla="*/ 289 h 289"/>
                <a:gd name="T4" fmla="*/ 504 w 504"/>
                <a:gd name="T5" fmla="*/ 123 h 289"/>
                <a:gd name="T6" fmla="*/ 0 w 504"/>
                <a:gd name="T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4" h="289">
                  <a:moveTo>
                    <a:pt x="0" y="0"/>
                  </a:moveTo>
                  <a:lnTo>
                    <a:pt x="151" y="289"/>
                  </a:lnTo>
                  <a:lnTo>
                    <a:pt x="504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3143250" y="3841750"/>
              <a:ext cx="800100" cy="458788"/>
            </a:xfrm>
            <a:custGeom>
              <a:avLst/>
              <a:gdLst>
                <a:gd name="T0" fmla="*/ 0 w 504"/>
                <a:gd name="T1" fmla="*/ 0 h 289"/>
                <a:gd name="T2" fmla="*/ 151 w 504"/>
                <a:gd name="T3" fmla="*/ 289 h 289"/>
                <a:gd name="T4" fmla="*/ 504 w 504"/>
                <a:gd name="T5" fmla="*/ 123 h 289"/>
                <a:gd name="T6" fmla="*/ 0 w 504"/>
                <a:gd name="T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4" h="289">
                  <a:moveTo>
                    <a:pt x="0" y="0"/>
                  </a:moveTo>
                  <a:lnTo>
                    <a:pt x="151" y="289"/>
                  </a:lnTo>
                  <a:lnTo>
                    <a:pt x="504" y="1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2"/>
            <p:cNvSpPr>
              <a:spLocks/>
            </p:cNvSpPr>
            <p:nvPr/>
          </p:nvSpPr>
          <p:spPr bwMode="auto">
            <a:xfrm>
              <a:off x="2805113" y="3673475"/>
              <a:ext cx="285750" cy="258763"/>
            </a:xfrm>
            <a:custGeom>
              <a:avLst/>
              <a:gdLst>
                <a:gd name="T0" fmla="*/ 0 w 180"/>
                <a:gd name="T1" fmla="*/ 0 h 163"/>
                <a:gd name="T2" fmla="*/ 0 w 180"/>
                <a:gd name="T3" fmla="*/ 163 h 163"/>
                <a:gd name="T4" fmla="*/ 180 w 180"/>
                <a:gd name="T5" fmla="*/ 95 h 163"/>
                <a:gd name="T6" fmla="*/ 0 w 180"/>
                <a:gd name="T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163">
                  <a:moveTo>
                    <a:pt x="0" y="0"/>
                  </a:moveTo>
                  <a:lnTo>
                    <a:pt x="0" y="163"/>
                  </a:lnTo>
                  <a:lnTo>
                    <a:pt x="18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3"/>
            <p:cNvSpPr>
              <a:spLocks/>
            </p:cNvSpPr>
            <p:nvPr/>
          </p:nvSpPr>
          <p:spPr bwMode="auto">
            <a:xfrm>
              <a:off x="2805113" y="3673475"/>
              <a:ext cx="285750" cy="258763"/>
            </a:xfrm>
            <a:custGeom>
              <a:avLst/>
              <a:gdLst>
                <a:gd name="T0" fmla="*/ 0 w 180"/>
                <a:gd name="T1" fmla="*/ 0 h 163"/>
                <a:gd name="T2" fmla="*/ 0 w 180"/>
                <a:gd name="T3" fmla="*/ 163 h 163"/>
                <a:gd name="T4" fmla="*/ 180 w 180"/>
                <a:gd name="T5" fmla="*/ 95 h 163"/>
                <a:gd name="T6" fmla="*/ 0 w 180"/>
                <a:gd name="T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163">
                  <a:moveTo>
                    <a:pt x="0" y="0"/>
                  </a:moveTo>
                  <a:lnTo>
                    <a:pt x="0" y="163"/>
                  </a:lnTo>
                  <a:lnTo>
                    <a:pt x="180" y="9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4"/>
            <p:cNvSpPr>
              <a:spLocks/>
            </p:cNvSpPr>
            <p:nvPr/>
          </p:nvSpPr>
          <p:spPr bwMode="auto">
            <a:xfrm>
              <a:off x="2805113" y="3849688"/>
              <a:ext cx="292100" cy="777875"/>
            </a:xfrm>
            <a:custGeom>
              <a:avLst/>
              <a:gdLst>
                <a:gd name="T0" fmla="*/ 184 w 184"/>
                <a:gd name="T1" fmla="*/ 0 h 490"/>
                <a:gd name="T2" fmla="*/ 0 w 184"/>
                <a:gd name="T3" fmla="*/ 73 h 490"/>
                <a:gd name="T4" fmla="*/ 0 w 184"/>
                <a:gd name="T5" fmla="*/ 178 h 490"/>
                <a:gd name="T6" fmla="*/ 64 w 184"/>
                <a:gd name="T7" fmla="*/ 490 h 490"/>
                <a:gd name="T8" fmla="*/ 184 w 184"/>
                <a:gd name="T9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490">
                  <a:moveTo>
                    <a:pt x="184" y="0"/>
                  </a:moveTo>
                  <a:lnTo>
                    <a:pt x="0" y="73"/>
                  </a:lnTo>
                  <a:lnTo>
                    <a:pt x="0" y="178"/>
                  </a:lnTo>
                  <a:lnTo>
                    <a:pt x="64" y="49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CDCE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5"/>
            <p:cNvSpPr>
              <a:spLocks/>
            </p:cNvSpPr>
            <p:nvPr/>
          </p:nvSpPr>
          <p:spPr bwMode="auto">
            <a:xfrm>
              <a:off x="2805113" y="3849688"/>
              <a:ext cx="292100" cy="777875"/>
            </a:xfrm>
            <a:custGeom>
              <a:avLst/>
              <a:gdLst>
                <a:gd name="T0" fmla="*/ 184 w 184"/>
                <a:gd name="T1" fmla="*/ 0 h 490"/>
                <a:gd name="T2" fmla="*/ 0 w 184"/>
                <a:gd name="T3" fmla="*/ 73 h 490"/>
                <a:gd name="T4" fmla="*/ 0 w 184"/>
                <a:gd name="T5" fmla="*/ 178 h 490"/>
                <a:gd name="T6" fmla="*/ 64 w 184"/>
                <a:gd name="T7" fmla="*/ 490 h 490"/>
                <a:gd name="T8" fmla="*/ 184 w 184"/>
                <a:gd name="T9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490">
                  <a:moveTo>
                    <a:pt x="184" y="0"/>
                  </a:moveTo>
                  <a:lnTo>
                    <a:pt x="0" y="73"/>
                  </a:lnTo>
                  <a:lnTo>
                    <a:pt x="0" y="178"/>
                  </a:lnTo>
                  <a:lnTo>
                    <a:pt x="64" y="490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6"/>
            <p:cNvSpPr>
              <a:spLocks/>
            </p:cNvSpPr>
            <p:nvPr/>
          </p:nvSpPr>
          <p:spPr bwMode="auto">
            <a:xfrm>
              <a:off x="2921000" y="3860800"/>
              <a:ext cx="431800" cy="774700"/>
            </a:xfrm>
            <a:custGeom>
              <a:avLst/>
              <a:gdLst>
                <a:gd name="T0" fmla="*/ 123 w 272"/>
                <a:gd name="T1" fmla="*/ 0 h 488"/>
                <a:gd name="T2" fmla="*/ 0 w 272"/>
                <a:gd name="T3" fmla="*/ 488 h 488"/>
                <a:gd name="T4" fmla="*/ 272 w 272"/>
                <a:gd name="T5" fmla="*/ 289 h 488"/>
                <a:gd name="T6" fmla="*/ 123 w 272"/>
                <a:gd name="T7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488">
                  <a:moveTo>
                    <a:pt x="123" y="0"/>
                  </a:moveTo>
                  <a:lnTo>
                    <a:pt x="0" y="488"/>
                  </a:lnTo>
                  <a:lnTo>
                    <a:pt x="272" y="289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7"/>
            <p:cNvSpPr>
              <a:spLocks/>
            </p:cNvSpPr>
            <p:nvPr/>
          </p:nvSpPr>
          <p:spPr bwMode="auto">
            <a:xfrm>
              <a:off x="2921000" y="3860800"/>
              <a:ext cx="431800" cy="774700"/>
            </a:xfrm>
            <a:custGeom>
              <a:avLst/>
              <a:gdLst>
                <a:gd name="T0" fmla="*/ 123 w 272"/>
                <a:gd name="T1" fmla="*/ 0 h 488"/>
                <a:gd name="T2" fmla="*/ 0 w 272"/>
                <a:gd name="T3" fmla="*/ 488 h 488"/>
                <a:gd name="T4" fmla="*/ 272 w 272"/>
                <a:gd name="T5" fmla="*/ 289 h 488"/>
                <a:gd name="T6" fmla="*/ 123 w 272"/>
                <a:gd name="T7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488">
                  <a:moveTo>
                    <a:pt x="123" y="0"/>
                  </a:moveTo>
                  <a:lnTo>
                    <a:pt x="0" y="488"/>
                  </a:lnTo>
                  <a:lnTo>
                    <a:pt x="272" y="289"/>
                  </a:lnTo>
                  <a:lnTo>
                    <a:pt x="1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>
              <a:off x="2805113" y="4248150"/>
              <a:ext cx="79375" cy="398463"/>
            </a:xfrm>
            <a:custGeom>
              <a:avLst/>
              <a:gdLst>
                <a:gd name="T0" fmla="*/ 0 w 50"/>
                <a:gd name="T1" fmla="*/ 0 h 251"/>
                <a:gd name="T2" fmla="*/ 0 w 50"/>
                <a:gd name="T3" fmla="*/ 234 h 251"/>
                <a:gd name="T4" fmla="*/ 50 w 50"/>
                <a:gd name="T5" fmla="*/ 251 h 251"/>
                <a:gd name="T6" fmla="*/ 0 w 50"/>
                <a:gd name="T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51">
                  <a:moveTo>
                    <a:pt x="0" y="0"/>
                  </a:moveTo>
                  <a:lnTo>
                    <a:pt x="0" y="234"/>
                  </a:lnTo>
                  <a:lnTo>
                    <a:pt x="50" y="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9"/>
            <p:cNvSpPr>
              <a:spLocks/>
            </p:cNvSpPr>
            <p:nvPr/>
          </p:nvSpPr>
          <p:spPr bwMode="auto">
            <a:xfrm>
              <a:off x="2805113" y="4248150"/>
              <a:ext cx="79375" cy="398463"/>
            </a:xfrm>
            <a:custGeom>
              <a:avLst/>
              <a:gdLst>
                <a:gd name="T0" fmla="*/ 0 w 50"/>
                <a:gd name="T1" fmla="*/ 0 h 251"/>
                <a:gd name="T2" fmla="*/ 0 w 50"/>
                <a:gd name="T3" fmla="*/ 234 h 251"/>
                <a:gd name="T4" fmla="*/ 50 w 50"/>
                <a:gd name="T5" fmla="*/ 251 h 251"/>
                <a:gd name="T6" fmla="*/ 0 w 50"/>
                <a:gd name="T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51">
                  <a:moveTo>
                    <a:pt x="0" y="0"/>
                  </a:moveTo>
                  <a:lnTo>
                    <a:pt x="0" y="234"/>
                  </a:lnTo>
                  <a:lnTo>
                    <a:pt x="50" y="25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0"/>
            <p:cNvSpPr>
              <a:spLocks/>
            </p:cNvSpPr>
            <p:nvPr/>
          </p:nvSpPr>
          <p:spPr bwMode="auto">
            <a:xfrm>
              <a:off x="6491288" y="588963"/>
              <a:ext cx="566738" cy="393700"/>
            </a:xfrm>
            <a:custGeom>
              <a:avLst/>
              <a:gdLst>
                <a:gd name="T0" fmla="*/ 357 w 357"/>
                <a:gd name="T1" fmla="*/ 0 h 248"/>
                <a:gd name="T2" fmla="*/ 0 w 357"/>
                <a:gd name="T3" fmla="*/ 225 h 248"/>
                <a:gd name="T4" fmla="*/ 196 w 357"/>
                <a:gd name="T5" fmla="*/ 248 h 248"/>
                <a:gd name="T6" fmla="*/ 357 w 357"/>
                <a:gd name="T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7" h="248">
                  <a:moveTo>
                    <a:pt x="357" y="0"/>
                  </a:moveTo>
                  <a:lnTo>
                    <a:pt x="0" y="225"/>
                  </a:lnTo>
                  <a:lnTo>
                    <a:pt x="196" y="248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1"/>
            <p:cNvSpPr>
              <a:spLocks/>
            </p:cNvSpPr>
            <p:nvPr/>
          </p:nvSpPr>
          <p:spPr bwMode="auto">
            <a:xfrm>
              <a:off x="6491288" y="588963"/>
              <a:ext cx="566738" cy="393700"/>
            </a:xfrm>
            <a:custGeom>
              <a:avLst/>
              <a:gdLst>
                <a:gd name="T0" fmla="*/ 357 w 357"/>
                <a:gd name="T1" fmla="*/ 0 h 248"/>
                <a:gd name="T2" fmla="*/ 0 w 357"/>
                <a:gd name="T3" fmla="*/ 225 h 248"/>
                <a:gd name="T4" fmla="*/ 196 w 357"/>
                <a:gd name="T5" fmla="*/ 248 h 248"/>
                <a:gd name="T6" fmla="*/ 357 w 357"/>
                <a:gd name="T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7" h="248">
                  <a:moveTo>
                    <a:pt x="357" y="0"/>
                  </a:moveTo>
                  <a:lnTo>
                    <a:pt x="0" y="225"/>
                  </a:lnTo>
                  <a:lnTo>
                    <a:pt x="196" y="248"/>
                  </a:lnTo>
                  <a:lnTo>
                    <a:pt x="3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2"/>
            <p:cNvSpPr>
              <a:spLocks/>
            </p:cNvSpPr>
            <p:nvPr/>
          </p:nvSpPr>
          <p:spPr bwMode="auto">
            <a:xfrm>
              <a:off x="6829425" y="588963"/>
              <a:ext cx="615950" cy="393700"/>
            </a:xfrm>
            <a:custGeom>
              <a:avLst/>
              <a:gdLst>
                <a:gd name="T0" fmla="*/ 160 w 388"/>
                <a:gd name="T1" fmla="*/ 0 h 248"/>
                <a:gd name="T2" fmla="*/ 0 w 388"/>
                <a:gd name="T3" fmla="*/ 248 h 248"/>
                <a:gd name="T4" fmla="*/ 388 w 388"/>
                <a:gd name="T5" fmla="*/ 239 h 248"/>
                <a:gd name="T6" fmla="*/ 160 w 388"/>
                <a:gd name="T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8" h="248">
                  <a:moveTo>
                    <a:pt x="160" y="0"/>
                  </a:moveTo>
                  <a:lnTo>
                    <a:pt x="0" y="248"/>
                  </a:lnTo>
                  <a:lnTo>
                    <a:pt x="388" y="239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3"/>
            <p:cNvSpPr>
              <a:spLocks/>
            </p:cNvSpPr>
            <p:nvPr/>
          </p:nvSpPr>
          <p:spPr bwMode="auto">
            <a:xfrm>
              <a:off x="6829425" y="588963"/>
              <a:ext cx="615950" cy="393700"/>
            </a:xfrm>
            <a:custGeom>
              <a:avLst/>
              <a:gdLst>
                <a:gd name="T0" fmla="*/ 160 w 388"/>
                <a:gd name="T1" fmla="*/ 0 h 248"/>
                <a:gd name="T2" fmla="*/ 0 w 388"/>
                <a:gd name="T3" fmla="*/ 248 h 248"/>
                <a:gd name="T4" fmla="*/ 388 w 388"/>
                <a:gd name="T5" fmla="*/ 239 h 248"/>
                <a:gd name="T6" fmla="*/ 160 w 388"/>
                <a:gd name="T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8" h="248">
                  <a:moveTo>
                    <a:pt x="160" y="0"/>
                  </a:moveTo>
                  <a:lnTo>
                    <a:pt x="0" y="248"/>
                  </a:lnTo>
                  <a:lnTo>
                    <a:pt x="388" y="239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4"/>
            <p:cNvSpPr>
              <a:spLocks/>
            </p:cNvSpPr>
            <p:nvPr/>
          </p:nvSpPr>
          <p:spPr bwMode="auto">
            <a:xfrm>
              <a:off x="7107238" y="569913"/>
              <a:ext cx="476250" cy="387350"/>
            </a:xfrm>
            <a:custGeom>
              <a:avLst/>
              <a:gdLst>
                <a:gd name="T0" fmla="*/ 300 w 300"/>
                <a:gd name="T1" fmla="*/ 0 h 244"/>
                <a:gd name="T2" fmla="*/ 0 w 300"/>
                <a:gd name="T3" fmla="*/ 5 h 244"/>
                <a:gd name="T4" fmla="*/ 227 w 300"/>
                <a:gd name="T5" fmla="*/ 244 h 244"/>
                <a:gd name="T6" fmla="*/ 300 w 300"/>
                <a:gd name="T7" fmla="*/ 78 h 244"/>
                <a:gd name="T8" fmla="*/ 300 w 300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44">
                  <a:moveTo>
                    <a:pt x="300" y="0"/>
                  </a:moveTo>
                  <a:lnTo>
                    <a:pt x="0" y="5"/>
                  </a:lnTo>
                  <a:lnTo>
                    <a:pt x="227" y="244"/>
                  </a:lnTo>
                  <a:lnTo>
                    <a:pt x="300" y="78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5"/>
            <p:cNvSpPr>
              <a:spLocks/>
            </p:cNvSpPr>
            <p:nvPr/>
          </p:nvSpPr>
          <p:spPr bwMode="auto">
            <a:xfrm>
              <a:off x="7107238" y="569913"/>
              <a:ext cx="476250" cy="387350"/>
            </a:xfrm>
            <a:custGeom>
              <a:avLst/>
              <a:gdLst>
                <a:gd name="T0" fmla="*/ 300 w 300"/>
                <a:gd name="T1" fmla="*/ 0 h 244"/>
                <a:gd name="T2" fmla="*/ 0 w 300"/>
                <a:gd name="T3" fmla="*/ 5 h 244"/>
                <a:gd name="T4" fmla="*/ 227 w 300"/>
                <a:gd name="T5" fmla="*/ 244 h 244"/>
                <a:gd name="T6" fmla="*/ 300 w 300"/>
                <a:gd name="T7" fmla="*/ 78 h 244"/>
                <a:gd name="T8" fmla="*/ 300 w 300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44">
                  <a:moveTo>
                    <a:pt x="300" y="0"/>
                  </a:moveTo>
                  <a:lnTo>
                    <a:pt x="0" y="5"/>
                  </a:lnTo>
                  <a:lnTo>
                    <a:pt x="227" y="244"/>
                  </a:lnTo>
                  <a:lnTo>
                    <a:pt x="300" y="78"/>
                  </a:lnTo>
                  <a:lnTo>
                    <a:pt x="3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6"/>
            <p:cNvSpPr>
              <a:spLocks/>
            </p:cNvSpPr>
            <p:nvPr/>
          </p:nvSpPr>
          <p:spPr bwMode="auto">
            <a:xfrm>
              <a:off x="4141788" y="6686550"/>
              <a:ext cx="354013" cy="123825"/>
            </a:xfrm>
            <a:custGeom>
              <a:avLst/>
              <a:gdLst>
                <a:gd name="T0" fmla="*/ 0 w 223"/>
                <a:gd name="T1" fmla="*/ 0 h 78"/>
                <a:gd name="T2" fmla="*/ 71 w 223"/>
                <a:gd name="T3" fmla="*/ 78 h 78"/>
                <a:gd name="T4" fmla="*/ 64 w 223"/>
                <a:gd name="T5" fmla="*/ 78 h 78"/>
                <a:gd name="T6" fmla="*/ 223 w 223"/>
                <a:gd name="T7" fmla="*/ 78 h 78"/>
                <a:gd name="T8" fmla="*/ 211 w 223"/>
                <a:gd name="T9" fmla="*/ 78 h 78"/>
                <a:gd name="T10" fmla="*/ 0 w 223"/>
                <a:gd name="T1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78">
                  <a:moveTo>
                    <a:pt x="0" y="0"/>
                  </a:moveTo>
                  <a:lnTo>
                    <a:pt x="71" y="78"/>
                  </a:lnTo>
                  <a:lnTo>
                    <a:pt x="64" y="78"/>
                  </a:lnTo>
                  <a:lnTo>
                    <a:pt x="223" y="78"/>
                  </a:lnTo>
                  <a:lnTo>
                    <a:pt x="211" y="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C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7"/>
            <p:cNvSpPr>
              <a:spLocks/>
            </p:cNvSpPr>
            <p:nvPr/>
          </p:nvSpPr>
          <p:spPr bwMode="auto">
            <a:xfrm>
              <a:off x="4141788" y="6686550"/>
              <a:ext cx="354013" cy="123825"/>
            </a:xfrm>
            <a:custGeom>
              <a:avLst/>
              <a:gdLst>
                <a:gd name="T0" fmla="*/ 0 w 223"/>
                <a:gd name="T1" fmla="*/ 0 h 78"/>
                <a:gd name="T2" fmla="*/ 71 w 223"/>
                <a:gd name="T3" fmla="*/ 78 h 78"/>
                <a:gd name="T4" fmla="*/ 64 w 223"/>
                <a:gd name="T5" fmla="*/ 78 h 78"/>
                <a:gd name="T6" fmla="*/ 223 w 223"/>
                <a:gd name="T7" fmla="*/ 78 h 78"/>
                <a:gd name="T8" fmla="*/ 211 w 223"/>
                <a:gd name="T9" fmla="*/ 78 h 78"/>
                <a:gd name="T10" fmla="*/ 0 w 223"/>
                <a:gd name="T1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78">
                  <a:moveTo>
                    <a:pt x="0" y="0"/>
                  </a:moveTo>
                  <a:lnTo>
                    <a:pt x="71" y="78"/>
                  </a:lnTo>
                  <a:lnTo>
                    <a:pt x="64" y="78"/>
                  </a:lnTo>
                  <a:lnTo>
                    <a:pt x="223" y="78"/>
                  </a:lnTo>
                  <a:lnTo>
                    <a:pt x="211" y="7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68"/>
            <p:cNvSpPr>
              <a:spLocks/>
            </p:cNvSpPr>
            <p:nvPr/>
          </p:nvSpPr>
          <p:spPr bwMode="auto">
            <a:xfrm>
              <a:off x="2805113" y="4654550"/>
              <a:ext cx="60325" cy="36513"/>
            </a:xfrm>
            <a:custGeom>
              <a:avLst/>
              <a:gdLst>
                <a:gd name="T0" fmla="*/ 0 w 38"/>
                <a:gd name="T1" fmla="*/ 0 h 23"/>
                <a:gd name="T2" fmla="*/ 0 w 38"/>
                <a:gd name="T3" fmla="*/ 23 h 23"/>
                <a:gd name="T4" fmla="*/ 38 w 38"/>
                <a:gd name="T5" fmla="*/ 11 h 23"/>
                <a:gd name="T6" fmla="*/ 0 w 38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3">
                  <a:moveTo>
                    <a:pt x="0" y="0"/>
                  </a:moveTo>
                  <a:lnTo>
                    <a:pt x="0" y="23"/>
                  </a:lnTo>
                  <a:lnTo>
                    <a:pt x="38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2805113" y="4654550"/>
              <a:ext cx="60325" cy="36513"/>
            </a:xfrm>
            <a:custGeom>
              <a:avLst/>
              <a:gdLst>
                <a:gd name="T0" fmla="*/ 0 w 38"/>
                <a:gd name="T1" fmla="*/ 0 h 23"/>
                <a:gd name="T2" fmla="*/ 0 w 38"/>
                <a:gd name="T3" fmla="*/ 23 h 23"/>
                <a:gd name="T4" fmla="*/ 38 w 38"/>
                <a:gd name="T5" fmla="*/ 11 h 23"/>
                <a:gd name="T6" fmla="*/ 0 w 38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3">
                  <a:moveTo>
                    <a:pt x="0" y="0"/>
                  </a:moveTo>
                  <a:lnTo>
                    <a:pt x="0" y="23"/>
                  </a:lnTo>
                  <a:lnTo>
                    <a:pt x="38" y="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6467475" y="968375"/>
              <a:ext cx="319088" cy="454025"/>
            </a:xfrm>
            <a:custGeom>
              <a:avLst/>
              <a:gdLst>
                <a:gd name="T0" fmla="*/ 3 w 201"/>
                <a:gd name="T1" fmla="*/ 0 h 286"/>
                <a:gd name="T2" fmla="*/ 0 w 201"/>
                <a:gd name="T3" fmla="*/ 286 h 286"/>
                <a:gd name="T4" fmla="*/ 201 w 201"/>
                <a:gd name="T5" fmla="*/ 24 h 286"/>
                <a:gd name="T6" fmla="*/ 3 w 201"/>
                <a:gd name="T7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286">
                  <a:moveTo>
                    <a:pt x="3" y="0"/>
                  </a:moveTo>
                  <a:lnTo>
                    <a:pt x="0" y="286"/>
                  </a:lnTo>
                  <a:lnTo>
                    <a:pt x="201" y="2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6467475" y="968375"/>
              <a:ext cx="319088" cy="454025"/>
            </a:xfrm>
            <a:custGeom>
              <a:avLst/>
              <a:gdLst>
                <a:gd name="T0" fmla="*/ 3 w 201"/>
                <a:gd name="T1" fmla="*/ 0 h 286"/>
                <a:gd name="T2" fmla="*/ 0 w 201"/>
                <a:gd name="T3" fmla="*/ 286 h 286"/>
                <a:gd name="T4" fmla="*/ 201 w 201"/>
                <a:gd name="T5" fmla="*/ 24 h 286"/>
                <a:gd name="T6" fmla="*/ 3 w 201"/>
                <a:gd name="T7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286">
                  <a:moveTo>
                    <a:pt x="3" y="0"/>
                  </a:moveTo>
                  <a:lnTo>
                    <a:pt x="0" y="286"/>
                  </a:lnTo>
                  <a:lnTo>
                    <a:pt x="201" y="24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72"/>
            <p:cNvSpPr>
              <a:spLocks/>
            </p:cNvSpPr>
            <p:nvPr/>
          </p:nvSpPr>
          <p:spPr bwMode="auto">
            <a:xfrm>
              <a:off x="6002338" y="971550"/>
              <a:ext cx="446088" cy="450850"/>
            </a:xfrm>
            <a:custGeom>
              <a:avLst/>
              <a:gdLst>
                <a:gd name="T0" fmla="*/ 281 w 281"/>
                <a:gd name="T1" fmla="*/ 0 h 284"/>
                <a:gd name="T2" fmla="*/ 0 w 281"/>
                <a:gd name="T3" fmla="*/ 52 h 284"/>
                <a:gd name="T4" fmla="*/ 279 w 281"/>
                <a:gd name="T5" fmla="*/ 284 h 284"/>
                <a:gd name="T6" fmla="*/ 281 w 281"/>
                <a:gd name="T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" h="284">
                  <a:moveTo>
                    <a:pt x="281" y="0"/>
                  </a:moveTo>
                  <a:lnTo>
                    <a:pt x="0" y="52"/>
                  </a:lnTo>
                  <a:lnTo>
                    <a:pt x="279" y="284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3"/>
            <p:cNvSpPr>
              <a:spLocks/>
            </p:cNvSpPr>
            <p:nvPr/>
          </p:nvSpPr>
          <p:spPr bwMode="auto">
            <a:xfrm>
              <a:off x="6002338" y="971550"/>
              <a:ext cx="446088" cy="450850"/>
            </a:xfrm>
            <a:custGeom>
              <a:avLst/>
              <a:gdLst>
                <a:gd name="T0" fmla="*/ 281 w 281"/>
                <a:gd name="T1" fmla="*/ 0 h 284"/>
                <a:gd name="T2" fmla="*/ 0 w 281"/>
                <a:gd name="T3" fmla="*/ 52 h 284"/>
                <a:gd name="T4" fmla="*/ 279 w 281"/>
                <a:gd name="T5" fmla="*/ 284 h 284"/>
                <a:gd name="T6" fmla="*/ 281 w 281"/>
                <a:gd name="T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" h="284">
                  <a:moveTo>
                    <a:pt x="281" y="0"/>
                  </a:moveTo>
                  <a:lnTo>
                    <a:pt x="0" y="52"/>
                  </a:lnTo>
                  <a:lnTo>
                    <a:pt x="279" y="284"/>
                  </a:lnTo>
                  <a:lnTo>
                    <a:pt x="28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4"/>
            <p:cNvSpPr>
              <a:spLocks/>
            </p:cNvSpPr>
            <p:nvPr/>
          </p:nvSpPr>
          <p:spPr bwMode="auto">
            <a:xfrm>
              <a:off x="5991225" y="1076325"/>
              <a:ext cx="442913" cy="673100"/>
            </a:xfrm>
            <a:custGeom>
              <a:avLst/>
              <a:gdLst>
                <a:gd name="T0" fmla="*/ 0 w 279"/>
                <a:gd name="T1" fmla="*/ 0 h 424"/>
                <a:gd name="T2" fmla="*/ 31 w 279"/>
                <a:gd name="T3" fmla="*/ 424 h 424"/>
                <a:gd name="T4" fmla="*/ 279 w 279"/>
                <a:gd name="T5" fmla="*/ 232 h 424"/>
                <a:gd name="T6" fmla="*/ 0 w 279"/>
                <a:gd name="T7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9" h="424">
                  <a:moveTo>
                    <a:pt x="0" y="0"/>
                  </a:moveTo>
                  <a:lnTo>
                    <a:pt x="31" y="424"/>
                  </a:lnTo>
                  <a:lnTo>
                    <a:pt x="279" y="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5"/>
            <p:cNvSpPr>
              <a:spLocks/>
            </p:cNvSpPr>
            <p:nvPr/>
          </p:nvSpPr>
          <p:spPr bwMode="auto">
            <a:xfrm>
              <a:off x="5991225" y="1076325"/>
              <a:ext cx="442913" cy="673100"/>
            </a:xfrm>
            <a:custGeom>
              <a:avLst/>
              <a:gdLst>
                <a:gd name="T0" fmla="*/ 0 w 279"/>
                <a:gd name="T1" fmla="*/ 0 h 424"/>
                <a:gd name="T2" fmla="*/ 31 w 279"/>
                <a:gd name="T3" fmla="*/ 424 h 424"/>
                <a:gd name="T4" fmla="*/ 279 w 279"/>
                <a:gd name="T5" fmla="*/ 232 h 424"/>
                <a:gd name="T6" fmla="*/ 0 w 279"/>
                <a:gd name="T7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9" h="424">
                  <a:moveTo>
                    <a:pt x="0" y="0"/>
                  </a:moveTo>
                  <a:lnTo>
                    <a:pt x="31" y="424"/>
                  </a:lnTo>
                  <a:lnTo>
                    <a:pt x="279" y="23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6"/>
            <p:cNvSpPr>
              <a:spLocks/>
            </p:cNvSpPr>
            <p:nvPr/>
          </p:nvSpPr>
          <p:spPr bwMode="auto">
            <a:xfrm>
              <a:off x="5268913" y="3019425"/>
              <a:ext cx="417513" cy="533400"/>
            </a:xfrm>
            <a:custGeom>
              <a:avLst/>
              <a:gdLst>
                <a:gd name="T0" fmla="*/ 263 w 263"/>
                <a:gd name="T1" fmla="*/ 0 h 336"/>
                <a:gd name="T2" fmla="*/ 0 w 263"/>
                <a:gd name="T3" fmla="*/ 182 h 336"/>
                <a:gd name="T4" fmla="*/ 216 w 263"/>
                <a:gd name="T5" fmla="*/ 336 h 336"/>
                <a:gd name="T6" fmla="*/ 263 w 26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3" h="336">
                  <a:moveTo>
                    <a:pt x="263" y="0"/>
                  </a:moveTo>
                  <a:lnTo>
                    <a:pt x="0" y="182"/>
                  </a:lnTo>
                  <a:lnTo>
                    <a:pt x="216" y="336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7"/>
            <p:cNvSpPr>
              <a:spLocks/>
            </p:cNvSpPr>
            <p:nvPr/>
          </p:nvSpPr>
          <p:spPr bwMode="auto">
            <a:xfrm>
              <a:off x="5268913" y="3019425"/>
              <a:ext cx="417513" cy="533400"/>
            </a:xfrm>
            <a:custGeom>
              <a:avLst/>
              <a:gdLst>
                <a:gd name="T0" fmla="*/ 263 w 263"/>
                <a:gd name="T1" fmla="*/ 0 h 336"/>
                <a:gd name="T2" fmla="*/ 0 w 263"/>
                <a:gd name="T3" fmla="*/ 182 h 336"/>
                <a:gd name="T4" fmla="*/ 216 w 263"/>
                <a:gd name="T5" fmla="*/ 336 h 336"/>
                <a:gd name="T6" fmla="*/ 263 w 26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3" h="336">
                  <a:moveTo>
                    <a:pt x="263" y="0"/>
                  </a:moveTo>
                  <a:lnTo>
                    <a:pt x="0" y="182"/>
                  </a:lnTo>
                  <a:lnTo>
                    <a:pt x="216" y="336"/>
                  </a:lnTo>
                  <a:lnTo>
                    <a:pt x="26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78"/>
            <p:cNvSpPr>
              <a:spLocks/>
            </p:cNvSpPr>
            <p:nvPr/>
          </p:nvSpPr>
          <p:spPr bwMode="auto">
            <a:xfrm>
              <a:off x="5727700" y="2843213"/>
              <a:ext cx="469900" cy="214313"/>
            </a:xfrm>
            <a:custGeom>
              <a:avLst/>
              <a:gdLst>
                <a:gd name="T0" fmla="*/ 225 w 296"/>
                <a:gd name="T1" fmla="*/ 0 h 135"/>
                <a:gd name="T2" fmla="*/ 0 w 296"/>
                <a:gd name="T3" fmla="*/ 94 h 135"/>
                <a:gd name="T4" fmla="*/ 296 w 296"/>
                <a:gd name="T5" fmla="*/ 135 h 135"/>
                <a:gd name="T6" fmla="*/ 225 w 296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" h="135">
                  <a:moveTo>
                    <a:pt x="225" y="0"/>
                  </a:moveTo>
                  <a:lnTo>
                    <a:pt x="0" y="94"/>
                  </a:lnTo>
                  <a:lnTo>
                    <a:pt x="296" y="13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9"/>
            <p:cNvSpPr>
              <a:spLocks/>
            </p:cNvSpPr>
            <p:nvPr/>
          </p:nvSpPr>
          <p:spPr bwMode="auto">
            <a:xfrm>
              <a:off x="5727700" y="2843213"/>
              <a:ext cx="469900" cy="214313"/>
            </a:xfrm>
            <a:custGeom>
              <a:avLst/>
              <a:gdLst>
                <a:gd name="T0" fmla="*/ 225 w 296"/>
                <a:gd name="T1" fmla="*/ 0 h 135"/>
                <a:gd name="T2" fmla="*/ 0 w 296"/>
                <a:gd name="T3" fmla="*/ 94 h 135"/>
                <a:gd name="T4" fmla="*/ 296 w 296"/>
                <a:gd name="T5" fmla="*/ 135 h 135"/>
                <a:gd name="T6" fmla="*/ 225 w 296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" h="135">
                  <a:moveTo>
                    <a:pt x="225" y="0"/>
                  </a:moveTo>
                  <a:lnTo>
                    <a:pt x="0" y="94"/>
                  </a:lnTo>
                  <a:lnTo>
                    <a:pt x="296" y="135"/>
                  </a:lnTo>
                  <a:lnTo>
                    <a:pt x="2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0"/>
            <p:cNvSpPr>
              <a:spLocks/>
            </p:cNvSpPr>
            <p:nvPr/>
          </p:nvSpPr>
          <p:spPr bwMode="auto">
            <a:xfrm>
              <a:off x="5637213" y="3011488"/>
              <a:ext cx="549275" cy="538163"/>
            </a:xfrm>
            <a:custGeom>
              <a:avLst/>
              <a:gdLst>
                <a:gd name="T0" fmla="*/ 48 w 346"/>
                <a:gd name="T1" fmla="*/ 0 h 339"/>
                <a:gd name="T2" fmla="*/ 0 w 346"/>
                <a:gd name="T3" fmla="*/ 339 h 339"/>
                <a:gd name="T4" fmla="*/ 346 w 346"/>
                <a:gd name="T5" fmla="*/ 43 h 339"/>
                <a:gd name="T6" fmla="*/ 48 w 346"/>
                <a:gd name="T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6" h="339">
                  <a:moveTo>
                    <a:pt x="48" y="0"/>
                  </a:moveTo>
                  <a:lnTo>
                    <a:pt x="0" y="339"/>
                  </a:lnTo>
                  <a:lnTo>
                    <a:pt x="346" y="4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1"/>
            <p:cNvSpPr>
              <a:spLocks/>
            </p:cNvSpPr>
            <p:nvPr/>
          </p:nvSpPr>
          <p:spPr bwMode="auto">
            <a:xfrm>
              <a:off x="5637213" y="3011488"/>
              <a:ext cx="549275" cy="538163"/>
            </a:xfrm>
            <a:custGeom>
              <a:avLst/>
              <a:gdLst>
                <a:gd name="T0" fmla="*/ 48 w 346"/>
                <a:gd name="T1" fmla="*/ 0 h 339"/>
                <a:gd name="T2" fmla="*/ 0 w 346"/>
                <a:gd name="T3" fmla="*/ 339 h 339"/>
                <a:gd name="T4" fmla="*/ 346 w 346"/>
                <a:gd name="T5" fmla="*/ 43 h 339"/>
                <a:gd name="T6" fmla="*/ 48 w 346"/>
                <a:gd name="T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6" h="339">
                  <a:moveTo>
                    <a:pt x="48" y="0"/>
                  </a:moveTo>
                  <a:lnTo>
                    <a:pt x="0" y="339"/>
                  </a:lnTo>
                  <a:lnTo>
                    <a:pt x="346" y="43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2"/>
            <p:cNvSpPr>
              <a:spLocks/>
            </p:cNvSpPr>
            <p:nvPr/>
          </p:nvSpPr>
          <p:spPr bwMode="auto">
            <a:xfrm>
              <a:off x="7377113" y="5840413"/>
              <a:ext cx="206375" cy="334963"/>
            </a:xfrm>
            <a:custGeom>
              <a:avLst/>
              <a:gdLst>
                <a:gd name="T0" fmla="*/ 130 w 130"/>
                <a:gd name="T1" fmla="*/ 0 h 211"/>
                <a:gd name="T2" fmla="*/ 0 w 130"/>
                <a:gd name="T3" fmla="*/ 95 h 211"/>
                <a:gd name="T4" fmla="*/ 130 w 130"/>
                <a:gd name="T5" fmla="*/ 211 h 211"/>
                <a:gd name="T6" fmla="*/ 130 w 130"/>
                <a:gd name="T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211">
                  <a:moveTo>
                    <a:pt x="130" y="0"/>
                  </a:moveTo>
                  <a:lnTo>
                    <a:pt x="0" y="95"/>
                  </a:lnTo>
                  <a:lnTo>
                    <a:pt x="130" y="211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3"/>
            <p:cNvSpPr>
              <a:spLocks/>
            </p:cNvSpPr>
            <p:nvPr/>
          </p:nvSpPr>
          <p:spPr bwMode="auto">
            <a:xfrm>
              <a:off x="7377113" y="5840413"/>
              <a:ext cx="206375" cy="334963"/>
            </a:xfrm>
            <a:custGeom>
              <a:avLst/>
              <a:gdLst>
                <a:gd name="T0" fmla="*/ 130 w 130"/>
                <a:gd name="T1" fmla="*/ 0 h 211"/>
                <a:gd name="T2" fmla="*/ 0 w 130"/>
                <a:gd name="T3" fmla="*/ 95 h 211"/>
                <a:gd name="T4" fmla="*/ 130 w 130"/>
                <a:gd name="T5" fmla="*/ 211 h 211"/>
                <a:gd name="T6" fmla="*/ 130 w 130"/>
                <a:gd name="T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211">
                  <a:moveTo>
                    <a:pt x="130" y="0"/>
                  </a:moveTo>
                  <a:lnTo>
                    <a:pt x="0" y="95"/>
                  </a:lnTo>
                  <a:lnTo>
                    <a:pt x="130" y="211"/>
                  </a:lnTo>
                  <a:lnTo>
                    <a:pt x="1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4"/>
            <p:cNvSpPr>
              <a:spLocks/>
            </p:cNvSpPr>
            <p:nvPr/>
          </p:nvSpPr>
          <p:spPr bwMode="auto">
            <a:xfrm>
              <a:off x="7178675" y="6386513"/>
              <a:ext cx="404813" cy="412750"/>
            </a:xfrm>
            <a:custGeom>
              <a:avLst/>
              <a:gdLst>
                <a:gd name="T0" fmla="*/ 255 w 255"/>
                <a:gd name="T1" fmla="*/ 0 h 260"/>
                <a:gd name="T2" fmla="*/ 0 w 255"/>
                <a:gd name="T3" fmla="*/ 161 h 260"/>
                <a:gd name="T4" fmla="*/ 255 w 255"/>
                <a:gd name="T5" fmla="*/ 260 h 260"/>
                <a:gd name="T6" fmla="*/ 255 w 255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260">
                  <a:moveTo>
                    <a:pt x="255" y="0"/>
                  </a:moveTo>
                  <a:lnTo>
                    <a:pt x="0" y="161"/>
                  </a:lnTo>
                  <a:lnTo>
                    <a:pt x="255" y="260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C8C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5"/>
            <p:cNvSpPr>
              <a:spLocks/>
            </p:cNvSpPr>
            <p:nvPr/>
          </p:nvSpPr>
          <p:spPr bwMode="auto">
            <a:xfrm>
              <a:off x="7178675" y="6386513"/>
              <a:ext cx="404813" cy="412750"/>
            </a:xfrm>
            <a:custGeom>
              <a:avLst/>
              <a:gdLst>
                <a:gd name="T0" fmla="*/ 255 w 255"/>
                <a:gd name="T1" fmla="*/ 0 h 260"/>
                <a:gd name="T2" fmla="*/ 0 w 255"/>
                <a:gd name="T3" fmla="*/ 161 h 260"/>
                <a:gd name="T4" fmla="*/ 255 w 255"/>
                <a:gd name="T5" fmla="*/ 260 h 260"/>
                <a:gd name="T6" fmla="*/ 255 w 255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260">
                  <a:moveTo>
                    <a:pt x="255" y="0"/>
                  </a:moveTo>
                  <a:lnTo>
                    <a:pt x="0" y="161"/>
                  </a:lnTo>
                  <a:lnTo>
                    <a:pt x="255" y="260"/>
                  </a:lnTo>
                  <a:lnTo>
                    <a:pt x="2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6"/>
            <p:cNvSpPr>
              <a:spLocks/>
            </p:cNvSpPr>
            <p:nvPr/>
          </p:nvSpPr>
          <p:spPr bwMode="auto">
            <a:xfrm>
              <a:off x="2805113" y="731838"/>
              <a:ext cx="258763" cy="352425"/>
            </a:xfrm>
            <a:custGeom>
              <a:avLst/>
              <a:gdLst>
                <a:gd name="T0" fmla="*/ 163 w 163"/>
                <a:gd name="T1" fmla="*/ 0 h 222"/>
                <a:gd name="T2" fmla="*/ 0 w 163"/>
                <a:gd name="T3" fmla="*/ 78 h 222"/>
                <a:gd name="T4" fmla="*/ 0 w 163"/>
                <a:gd name="T5" fmla="*/ 222 h 222"/>
                <a:gd name="T6" fmla="*/ 163 w 163"/>
                <a:gd name="T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222">
                  <a:moveTo>
                    <a:pt x="163" y="0"/>
                  </a:moveTo>
                  <a:lnTo>
                    <a:pt x="0" y="78"/>
                  </a:lnTo>
                  <a:lnTo>
                    <a:pt x="0" y="222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D6D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7"/>
            <p:cNvSpPr>
              <a:spLocks/>
            </p:cNvSpPr>
            <p:nvPr/>
          </p:nvSpPr>
          <p:spPr bwMode="auto">
            <a:xfrm>
              <a:off x="2805113" y="731838"/>
              <a:ext cx="258763" cy="352425"/>
            </a:xfrm>
            <a:custGeom>
              <a:avLst/>
              <a:gdLst>
                <a:gd name="T0" fmla="*/ 163 w 163"/>
                <a:gd name="T1" fmla="*/ 0 h 222"/>
                <a:gd name="T2" fmla="*/ 0 w 163"/>
                <a:gd name="T3" fmla="*/ 78 h 222"/>
                <a:gd name="T4" fmla="*/ 0 w 163"/>
                <a:gd name="T5" fmla="*/ 222 h 222"/>
                <a:gd name="T6" fmla="*/ 163 w 163"/>
                <a:gd name="T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222">
                  <a:moveTo>
                    <a:pt x="163" y="0"/>
                  </a:moveTo>
                  <a:lnTo>
                    <a:pt x="0" y="78"/>
                  </a:lnTo>
                  <a:lnTo>
                    <a:pt x="0" y="222"/>
                  </a:lnTo>
                  <a:lnTo>
                    <a:pt x="16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88"/>
            <p:cNvSpPr>
              <a:spLocks/>
            </p:cNvSpPr>
            <p:nvPr/>
          </p:nvSpPr>
          <p:spPr bwMode="auto">
            <a:xfrm>
              <a:off x="2805113" y="750888"/>
              <a:ext cx="269875" cy="833438"/>
            </a:xfrm>
            <a:custGeom>
              <a:avLst/>
              <a:gdLst>
                <a:gd name="T0" fmla="*/ 170 w 170"/>
                <a:gd name="T1" fmla="*/ 0 h 525"/>
                <a:gd name="T2" fmla="*/ 0 w 170"/>
                <a:gd name="T3" fmla="*/ 229 h 525"/>
                <a:gd name="T4" fmla="*/ 0 w 170"/>
                <a:gd name="T5" fmla="*/ 525 h 525"/>
                <a:gd name="T6" fmla="*/ 170 w 170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" h="525">
                  <a:moveTo>
                    <a:pt x="170" y="0"/>
                  </a:moveTo>
                  <a:lnTo>
                    <a:pt x="0" y="229"/>
                  </a:lnTo>
                  <a:lnTo>
                    <a:pt x="0" y="525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D3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89"/>
            <p:cNvSpPr>
              <a:spLocks/>
            </p:cNvSpPr>
            <p:nvPr/>
          </p:nvSpPr>
          <p:spPr bwMode="auto">
            <a:xfrm>
              <a:off x="2805113" y="750888"/>
              <a:ext cx="269875" cy="833438"/>
            </a:xfrm>
            <a:custGeom>
              <a:avLst/>
              <a:gdLst>
                <a:gd name="T0" fmla="*/ 170 w 170"/>
                <a:gd name="T1" fmla="*/ 0 h 525"/>
                <a:gd name="T2" fmla="*/ 0 w 170"/>
                <a:gd name="T3" fmla="*/ 229 h 525"/>
                <a:gd name="T4" fmla="*/ 0 w 170"/>
                <a:gd name="T5" fmla="*/ 525 h 525"/>
                <a:gd name="T6" fmla="*/ 170 w 170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" h="525">
                  <a:moveTo>
                    <a:pt x="170" y="0"/>
                  </a:moveTo>
                  <a:lnTo>
                    <a:pt x="0" y="229"/>
                  </a:lnTo>
                  <a:lnTo>
                    <a:pt x="0" y="525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0"/>
            <p:cNvSpPr>
              <a:spLocks/>
            </p:cNvSpPr>
            <p:nvPr/>
          </p:nvSpPr>
          <p:spPr bwMode="auto">
            <a:xfrm>
              <a:off x="4130675" y="6337300"/>
              <a:ext cx="530225" cy="473075"/>
            </a:xfrm>
            <a:custGeom>
              <a:avLst/>
              <a:gdLst>
                <a:gd name="T0" fmla="*/ 7 w 334"/>
                <a:gd name="T1" fmla="*/ 0 h 298"/>
                <a:gd name="T2" fmla="*/ 0 w 334"/>
                <a:gd name="T3" fmla="*/ 208 h 298"/>
                <a:gd name="T4" fmla="*/ 246 w 334"/>
                <a:gd name="T5" fmla="*/ 298 h 298"/>
                <a:gd name="T6" fmla="*/ 230 w 334"/>
                <a:gd name="T7" fmla="*/ 298 h 298"/>
                <a:gd name="T8" fmla="*/ 334 w 334"/>
                <a:gd name="T9" fmla="*/ 298 h 298"/>
                <a:gd name="T10" fmla="*/ 327 w 334"/>
                <a:gd name="T11" fmla="*/ 298 h 298"/>
                <a:gd name="T12" fmla="*/ 7 w 334"/>
                <a:gd name="T13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4" h="298">
                  <a:moveTo>
                    <a:pt x="7" y="0"/>
                  </a:moveTo>
                  <a:lnTo>
                    <a:pt x="0" y="208"/>
                  </a:lnTo>
                  <a:lnTo>
                    <a:pt x="246" y="298"/>
                  </a:lnTo>
                  <a:lnTo>
                    <a:pt x="230" y="298"/>
                  </a:lnTo>
                  <a:lnTo>
                    <a:pt x="334" y="298"/>
                  </a:lnTo>
                  <a:lnTo>
                    <a:pt x="327" y="29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3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1"/>
            <p:cNvSpPr>
              <a:spLocks/>
            </p:cNvSpPr>
            <p:nvPr/>
          </p:nvSpPr>
          <p:spPr bwMode="auto">
            <a:xfrm>
              <a:off x="4130675" y="6337300"/>
              <a:ext cx="530225" cy="473075"/>
            </a:xfrm>
            <a:custGeom>
              <a:avLst/>
              <a:gdLst>
                <a:gd name="T0" fmla="*/ 7 w 334"/>
                <a:gd name="T1" fmla="*/ 0 h 298"/>
                <a:gd name="T2" fmla="*/ 0 w 334"/>
                <a:gd name="T3" fmla="*/ 208 h 298"/>
                <a:gd name="T4" fmla="*/ 246 w 334"/>
                <a:gd name="T5" fmla="*/ 298 h 298"/>
                <a:gd name="T6" fmla="*/ 230 w 334"/>
                <a:gd name="T7" fmla="*/ 298 h 298"/>
                <a:gd name="T8" fmla="*/ 334 w 334"/>
                <a:gd name="T9" fmla="*/ 298 h 298"/>
                <a:gd name="T10" fmla="*/ 327 w 334"/>
                <a:gd name="T11" fmla="*/ 298 h 298"/>
                <a:gd name="T12" fmla="*/ 7 w 334"/>
                <a:gd name="T13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4" h="298">
                  <a:moveTo>
                    <a:pt x="7" y="0"/>
                  </a:moveTo>
                  <a:lnTo>
                    <a:pt x="0" y="208"/>
                  </a:lnTo>
                  <a:lnTo>
                    <a:pt x="246" y="298"/>
                  </a:lnTo>
                  <a:lnTo>
                    <a:pt x="230" y="298"/>
                  </a:lnTo>
                  <a:lnTo>
                    <a:pt x="334" y="298"/>
                  </a:lnTo>
                  <a:lnTo>
                    <a:pt x="327" y="298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2"/>
            <p:cNvSpPr>
              <a:spLocks/>
            </p:cNvSpPr>
            <p:nvPr/>
          </p:nvSpPr>
          <p:spPr bwMode="auto">
            <a:xfrm>
              <a:off x="3649663" y="5345113"/>
              <a:ext cx="455613" cy="928688"/>
            </a:xfrm>
            <a:custGeom>
              <a:avLst/>
              <a:gdLst>
                <a:gd name="T0" fmla="*/ 78 w 287"/>
                <a:gd name="T1" fmla="*/ 0 h 585"/>
                <a:gd name="T2" fmla="*/ 0 w 287"/>
                <a:gd name="T3" fmla="*/ 400 h 585"/>
                <a:gd name="T4" fmla="*/ 287 w 287"/>
                <a:gd name="T5" fmla="*/ 585 h 585"/>
                <a:gd name="T6" fmla="*/ 78 w 287"/>
                <a:gd name="T7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" h="585">
                  <a:moveTo>
                    <a:pt x="78" y="0"/>
                  </a:moveTo>
                  <a:lnTo>
                    <a:pt x="0" y="400"/>
                  </a:lnTo>
                  <a:lnTo>
                    <a:pt x="287" y="585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3"/>
            <p:cNvSpPr>
              <a:spLocks/>
            </p:cNvSpPr>
            <p:nvPr/>
          </p:nvSpPr>
          <p:spPr bwMode="auto">
            <a:xfrm>
              <a:off x="3649663" y="5345113"/>
              <a:ext cx="455613" cy="928688"/>
            </a:xfrm>
            <a:custGeom>
              <a:avLst/>
              <a:gdLst>
                <a:gd name="T0" fmla="*/ 78 w 287"/>
                <a:gd name="T1" fmla="*/ 0 h 585"/>
                <a:gd name="T2" fmla="*/ 0 w 287"/>
                <a:gd name="T3" fmla="*/ 400 h 585"/>
                <a:gd name="T4" fmla="*/ 287 w 287"/>
                <a:gd name="T5" fmla="*/ 585 h 585"/>
                <a:gd name="T6" fmla="*/ 78 w 287"/>
                <a:gd name="T7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" h="585">
                  <a:moveTo>
                    <a:pt x="78" y="0"/>
                  </a:moveTo>
                  <a:lnTo>
                    <a:pt x="0" y="400"/>
                  </a:lnTo>
                  <a:lnTo>
                    <a:pt x="287" y="585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4"/>
            <p:cNvSpPr>
              <a:spLocks/>
            </p:cNvSpPr>
            <p:nvPr/>
          </p:nvSpPr>
          <p:spPr bwMode="auto">
            <a:xfrm>
              <a:off x="3657600" y="6013450"/>
              <a:ext cx="454025" cy="628650"/>
            </a:xfrm>
            <a:custGeom>
              <a:avLst/>
              <a:gdLst>
                <a:gd name="T0" fmla="*/ 0 w 286"/>
                <a:gd name="T1" fmla="*/ 0 h 396"/>
                <a:gd name="T2" fmla="*/ 279 w 286"/>
                <a:gd name="T3" fmla="*/ 396 h 396"/>
                <a:gd name="T4" fmla="*/ 286 w 286"/>
                <a:gd name="T5" fmla="*/ 187 h 396"/>
                <a:gd name="T6" fmla="*/ 0 w 286"/>
                <a:gd name="T7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396">
                  <a:moveTo>
                    <a:pt x="0" y="0"/>
                  </a:moveTo>
                  <a:lnTo>
                    <a:pt x="279" y="396"/>
                  </a:lnTo>
                  <a:lnTo>
                    <a:pt x="286" y="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5"/>
            <p:cNvSpPr>
              <a:spLocks/>
            </p:cNvSpPr>
            <p:nvPr/>
          </p:nvSpPr>
          <p:spPr bwMode="auto">
            <a:xfrm>
              <a:off x="3657600" y="6013450"/>
              <a:ext cx="454025" cy="628650"/>
            </a:xfrm>
            <a:custGeom>
              <a:avLst/>
              <a:gdLst>
                <a:gd name="T0" fmla="*/ 0 w 286"/>
                <a:gd name="T1" fmla="*/ 0 h 396"/>
                <a:gd name="T2" fmla="*/ 279 w 286"/>
                <a:gd name="T3" fmla="*/ 396 h 396"/>
                <a:gd name="T4" fmla="*/ 286 w 286"/>
                <a:gd name="T5" fmla="*/ 187 h 396"/>
                <a:gd name="T6" fmla="*/ 0 w 286"/>
                <a:gd name="T7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396">
                  <a:moveTo>
                    <a:pt x="0" y="0"/>
                  </a:moveTo>
                  <a:lnTo>
                    <a:pt x="279" y="396"/>
                  </a:lnTo>
                  <a:lnTo>
                    <a:pt x="286" y="1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96"/>
            <p:cNvSpPr>
              <a:spLocks/>
            </p:cNvSpPr>
            <p:nvPr/>
          </p:nvSpPr>
          <p:spPr bwMode="auto">
            <a:xfrm>
              <a:off x="3789363" y="5262563"/>
              <a:ext cx="379413" cy="992188"/>
            </a:xfrm>
            <a:custGeom>
              <a:avLst/>
              <a:gdLst>
                <a:gd name="T0" fmla="*/ 239 w 239"/>
                <a:gd name="T1" fmla="*/ 0 h 625"/>
                <a:gd name="T2" fmla="*/ 0 w 239"/>
                <a:gd name="T3" fmla="*/ 40 h 625"/>
                <a:gd name="T4" fmla="*/ 206 w 239"/>
                <a:gd name="T5" fmla="*/ 625 h 625"/>
                <a:gd name="T6" fmla="*/ 239 w 239"/>
                <a:gd name="T7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625">
                  <a:moveTo>
                    <a:pt x="239" y="0"/>
                  </a:moveTo>
                  <a:lnTo>
                    <a:pt x="0" y="40"/>
                  </a:lnTo>
                  <a:lnTo>
                    <a:pt x="206" y="625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97"/>
            <p:cNvSpPr>
              <a:spLocks/>
            </p:cNvSpPr>
            <p:nvPr/>
          </p:nvSpPr>
          <p:spPr bwMode="auto">
            <a:xfrm>
              <a:off x="3789363" y="5262563"/>
              <a:ext cx="379413" cy="992188"/>
            </a:xfrm>
            <a:custGeom>
              <a:avLst/>
              <a:gdLst>
                <a:gd name="T0" fmla="*/ 239 w 239"/>
                <a:gd name="T1" fmla="*/ 0 h 625"/>
                <a:gd name="T2" fmla="*/ 0 w 239"/>
                <a:gd name="T3" fmla="*/ 40 h 625"/>
                <a:gd name="T4" fmla="*/ 206 w 239"/>
                <a:gd name="T5" fmla="*/ 625 h 625"/>
                <a:gd name="T6" fmla="*/ 239 w 239"/>
                <a:gd name="T7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625">
                  <a:moveTo>
                    <a:pt x="239" y="0"/>
                  </a:moveTo>
                  <a:lnTo>
                    <a:pt x="0" y="40"/>
                  </a:lnTo>
                  <a:lnTo>
                    <a:pt x="206" y="625"/>
                  </a:lnTo>
                  <a:lnTo>
                    <a:pt x="2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98"/>
            <p:cNvSpPr>
              <a:spLocks/>
            </p:cNvSpPr>
            <p:nvPr/>
          </p:nvSpPr>
          <p:spPr bwMode="auto">
            <a:xfrm>
              <a:off x="3984625" y="6689725"/>
              <a:ext cx="258763" cy="120650"/>
            </a:xfrm>
            <a:custGeom>
              <a:avLst/>
              <a:gdLst>
                <a:gd name="T0" fmla="*/ 83 w 163"/>
                <a:gd name="T1" fmla="*/ 0 h 76"/>
                <a:gd name="T2" fmla="*/ 12 w 163"/>
                <a:gd name="T3" fmla="*/ 76 h 76"/>
                <a:gd name="T4" fmla="*/ 0 w 163"/>
                <a:gd name="T5" fmla="*/ 76 h 76"/>
                <a:gd name="T6" fmla="*/ 163 w 163"/>
                <a:gd name="T7" fmla="*/ 76 h 76"/>
                <a:gd name="T8" fmla="*/ 151 w 163"/>
                <a:gd name="T9" fmla="*/ 76 h 76"/>
                <a:gd name="T10" fmla="*/ 83 w 163"/>
                <a:gd name="T1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3" h="76">
                  <a:moveTo>
                    <a:pt x="83" y="0"/>
                  </a:moveTo>
                  <a:lnTo>
                    <a:pt x="12" y="76"/>
                  </a:lnTo>
                  <a:lnTo>
                    <a:pt x="0" y="76"/>
                  </a:lnTo>
                  <a:lnTo>
                    <a:pt x="163" y="76"/>
                  </a:lnTo>
                  <a:lnTo>
                    <a:pt x="151" y="76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E4E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99"/>
            <p:cNvSpPr>
              <a:spLocks/>
            </p:cNvSpPr>
            <p:nvPr/>
          </p:nvSpPr>
          <p:spPr bwMode="auto">
            <a:xfrm>
              <a:off x="3984625" y="6689725"/>
              <a:ext cx="258763" cy="120650"/>
            </a:xfrm>
            <a:custGeom>
              <a:avLst/>
              <a:gdLst>
                <a:gd name="T0" fmla="*/ 83 w 163"/>
                <a:gd name="T1" fmla="*/ 0 h 76"/>
                <a:gd name="T2" fmla="*/ 12 w 163"/>
                <a:gd name="T3" fmla="*/ 76 h 76"/>
                <a:gd name="T4" fmla="*/ 0 w 163"/>
                <a:gd name="T5" fmla="*/ 76 h 76"/>
                <a:gd name="T6" fmla="*/ 163 w 163"/>
                <a:gd name="T7" fmla="*/ 76 h 76"/>
                <a:gd name="T8" fmla="*/ 151 w 163"/>
                <a:gd name="T9" fmla="*/ 76 h 76"/>
                <a:gd name="T10" fmla="*/ 83 w 163"/>
                <a:gd name="T1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3" h="76">
                  <a:moveTo>
                    <a:pt x="83" y="0"/>
                  </a:moveTo>
                  <a:lnTo>
                    <a:pt x="12" y="76"/>
                  </a:lnTo>
                  <a:lnTo>
                    <a:pt x="0" y="76"/>
                  </a:lnTo>
                  <a:lnTo>
                    <a:pt x="163" y="76"/>
                  </a:lnTo>
                  <a:lnTo>
                    <a:pt x="151" y="76"/>
                  </a:lnTo>
                  <a:lnTo>
                    <a:pt x="8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0"/>
            <p:cNvSpPr>
              <a:spLocks/>
            </p:cNvSpPr>
            <p:nvPr/>
          </p:nvSpPr>
          <p:spPr bwMode="auto">
            <a:xfrm>
              <a:off x="4765675" y="47625"/>
              <a:ext cx="304800" cy="461963"/>
            </a:xfrm>
            <a:custGeom>
              <a:avLst/>
              <a:gdLst>
                <a:gd name="T0" fmla="*/ 173 w 192"/>
                <a:gd name="T1" fmla="*/ 0 h 291"/>
                <a:gd name="T2" fmla="*/ 0 w 192"/>
                <a:gd name="T3" fmla="*/ 0 h 291"/>
                <a:gd name="T4" fmla="*/ 192 w 192"/>
                <a:gd name="T5" fmla="*/ 291 h 291"/>
                <a:gd name="T6" fmla="*/ 173 w 192"/>
                <a:gd name="T7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291">
                  <a:moveTo>
                    <a:pt x="173" y="0"/>
                  </a:moveTo>
                  <a:lnTo>
                    <a:pt x="0" y="0"/>
                  </a:lnTo>
                  <a:lnTo>
                    <a:pt x="192" y="291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1"/>
            <p:cNvSpPr>
              <a:spLocks/>
            </p:cNvSpPr>
            <p:nvPr/>
          </p:nvSpPr>
          <p:spPr bwMode="auto">
            <a:xfrm>
              <a:off x="4765675" y="47625"/>
              <a:ext cx="304800" cy="461963"/>
            </a:xfrm>
            <a:custGeom>
              <a:avLst/>
              <a:gdLst>
                <a:gd name="T0" fmla="*/ 173 w 192"/>
                <a:gd name="T1" fmla="*/ 0 h 291"/>
                <a:gd name="T2" fmla="*/ 0 w 192"/>
                <a:gd name="T3" fmla="*/ 0 h 291"/>
                <a:gd name="T4" fmla="*/ 192 w 192"/>
                <a:gd name="T5" fmla="*/ 291 h 291"/>
                <a:gd name="T6" fmla="*/ 173 w 192"/>
                <a:gd name="T7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291">
                  <a:moveTo>
                    <a:pt x="173" y="0"/>
                  </a:moveTo>
                  <a:lnTo>
                    <a:pt x="0" y="0"/>
                  </a:lnTo>
                  <a:lnTo>
                    <a:pt x="192" y="291"/>
                  </a:lnTo>
                  <a:lnTo>
                    <a:pt x="1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2"/>
            <p:cNvSpPr>
              <a:spLocks/>
            </p:cNvSpPr>
            <p:nvPr/>
          </p:nvSpPr>
          <p:spPr bwMode="auto">
            <a:xfrm>
              <a:off x="4638675" y="47625"/>
              <a:ext cx="420688" cy="488950"/>
            </a:xfrm>
            <a:custGeom>
              <a:avLst/>
              <a:gdLst>
                <a:gd name="T0" fmla="*/ 64 w 265"/>
                <a:gd name="T1" fmla="*/ 0 h 308"/>
                <a:gd name="T2" fmla="*/ 0 w 265"/>
                <a:gd name="T3" fmla="*/ 0 h 308"/>
                <a:gd name="T4" fmla="*/ 9 w 265"/>
                <a:gd name="T5" fmla="*/ 289 h 308"/>
                <a:gd name="T6" fmla="*/ 265 w 265"/>
                <a:gd name="T7" fmla="*/ 308 h 308"/>
                <a:gd name="T8" fmla="*/ 64 w 265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308">
                  <a:moveTo>
                    <a:pt x="64" y="0"/>
                  </a:moveTo>
                  <a:lnTo>
                    <a:pt x="0" y="0"/>
                  </a:lnTo>
                  <a:lnTo>
                    <a:pt x="9" y="289"/>
                  </a:lnTo>
                  <a:lnTo>
                    <a:pt x="265" y="30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3"/>
            <p:cNvSpPr>
              <a:spLocks/>
            </p:cNvSpPr>
            <p:nvPr/>
          </p:nvSpPr>
          <p:spPr bwMode="auto">
            <a:xfrm>
              <a:off x="4638675" y="47625"/>
              <a:ext cx="420688" cy="488950"/>
            </a:xfrm>
            <a:custGeom>
              <a:avLst/>
              <a:gdLst>
                <a:gd name="T0" fmla="*/ 64 w 265"/>
                <a:gd name="T1" fmla="*/ 0 h 308"/>
                <a:gd name="T2" fmla="*/ 0 w 265"/>
                <a:gd name="T3" fmla="*/ 0 h 308"/>
                <a:gd name="T4" fmla="*/ 9 w 265"/>
                <a:gd name="T5" fmla="*/ 289 h 308"/>
                <a:gd name="T6" fmla="*/ 265 w 265"/>
                <a:gd name="T7" fmla="*/ 308 h 308"/>
                <a:gd name="T8" fmla="*/ 64 w 265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308">
                  <a:moveTo>
                    <a:pt x="64" y="0"/>
                  </a:moveTo>
                  <a:lnTo>
                    <a:pt x="0" y="0"/>
                  </a:lnTo>
                  <a:lnTo>
                    <a:pt x="9" y="289"/>
                  </a:lnTo>
                  <a:lnTo>
                    <a:pt x="265" y="308"/>
                  </a:lnTo>
                  <a:lnTo>
                    <a:pt x="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4"/>
            <p:cNvSpPr>
              <a:spLocks/>
            </p:cNvSpPr>
            <p:nvPr/>
          </p:nvSpPr>
          <p:spPr bwMode="auto">
            <a:xfrm>
              <a:off x="3143250" y="5330825"/>
              <a:ext cx="604838" cy="635000"/>
            </a:xfrm>
            <a:custGeom>
              <a:avLst/>
              <a:gdLst>
                <a:gd name="T0" fmla="*/ 381 w 381"/>
                <a:gd name="T1" fmla="*/ 0 h 400"/>
                <a:gd name="T2" fmla="*/ 0 w 381"/>
                <a:gd name="T3" fmla="*/ 265 h 400"/>
                <a:gd name="T4" fmla="*/ 303 w 381"/>
                <a:gd name="T5" fmla="*/ 400 h 400"/>
                <a:gd name="T6" fmla="*/ 381 w 381"/>
                <a:gd name="T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1" h="400">
                  <a:moveTo>
                    <a:pt x="381" y="0"/>
                  </a:moveTo>
                  <a:lnTo>
                    <a:pt x="0" y="265"/>
                  </a:lnTo>
                  <a:lnTo>
                    <a:pt x="303" y="40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5"/>
            <p:cNvSpPr>
              <a:spLocks/>
            </p:cNvSpPr>
            <p:nvPr/>
          </p:nvSpPr>
          <p:spPr bwMode="auto">
            <a:xfrm>
              <a:off x="3143250" y="5330825"/>
              <a:ext cx="604838" cy="635000"/>
            </a:xfrm>
            <a:custGeom>
              <a:avLst/>
              <a:gdLst>
                <a:gd name="T0" fmla="*/ 381 w 381"/>
                <a:gd name="T1" fmla="*/ 0 h 400"/>
                <a:gd name="T2" fmla="*/ 0 w 381"/>
                <a:gd name="T3" fmla="*/ 265 h 400"/>
                <a:gd name="T4" fmla="*/ 303 w 381"/>
                <a:gd name="T5" fmla="*/ 400 h 400"/>
                <a:gd name="T6" fmla="*/ 381 w 381"/>
                <a:gd name="T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1" h="400">
                  <a:moveTo>
                    <a:pt x="381" y="0"/>
                  </a:moveTo>
                  <a:lnTo>
                    <a:pt x="0" y="265"/>
                  </a:lnTo>
                  <a:lnTo>
                    <a:pt x="303" y="400"/>
                  </a:lnTo>
                  <a:lnTo>
                    <a:pt x="38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06"/>
            <p:cNvSpPr>
              <a:spLocks/>
            </p:cNvSpPr>
            <p:nvPr/>
          </p:nvSpPr>
          <p:spPr bwMode="auto">
            <a:xfrm>
              <a:off x="5648325" y="3594100"/>
              <a:ext cx="635000" cy="477838"/>
            </a:xfrm>
            <a:custGeom>
              <a:avLst/>
              <a:gdLst>
                <a:gd name="T0" fmla="*/ 0 w 400"/>
                <a:gd name="T1" fmla="*/ 0 h 301"/>
                <a:gd name="T2" fmla="*/ 204 w 400"/>
                <a:gd name="T3" fmla="*/ 301 h 301"/>
                <a:gd name="T4" fmla="*/ 400 w 400"/>
                <a:gd name="T5" fmla="*/ 90 h 301"/>
                <a:gd name="T6" fmla="*/ 0 w 400"/>
                <a:gd name="T7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0" h="301">
                  <a:moveTo>
                    <a:pt x="0" y="0"/>
                  </a:moveTo>
                  <a:lnTo>
                    <a:pt x="204" y="301"/>
                  </a:lnTo>
                  <a:lnTo>
                    <a:pt x="40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07"/>
            <p:cNvSpPr>
              <a:spLocks/>
            </p:cNvSpPr>
            <p:nvPr/>
          </p:nvSpPr>
          <p:spPr bwMode="auto">
            <a:xfrm>
              <a:off x="5648325" y="3594100"/>
              <a:ext cx="635000" cy="477838"/>
            </a:xfrm>
            <a:custGeom>
              <a:avLst/>
              <a:gdLst>
                <a:gd name="T0" fmla="*/ 0 w 400"/>
                <a:gd name="T1" fmla="*/ 0 h 301"/>
                <a:gd name="T2" fmla="*/ 204 w 400"/>
                <a:gd name="T3" fmla="*/ 301 h 301"/>
                <a:gd name="T4" fmla="*/ 400 w 400"/>
                <a:gd name="T5" fmla="*/ 90 h 301"/>
                <a:gd name="T6" fmla="*/ 0 w 400"/>
                <a:gd name="T7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0" h="301">
                  <a:moveTo>
                    <a:pt x="0" y="0"/>
                  </a:moveTo>
                  <a:lnTo>
                    <a:pt x="204" y="301"/>
                  </a:lnTo>
                  <a:lnTo>
                    <a:pt x="400" y="9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08"/>
            <p:cNvSpPr>
              <a:spLocks/>
            </p:cNvSpPr>
            <p:nvPr/>
          </p:nvSpPr>
          <p:spPr bwMode="auto">
            <a:xfrm>
              <a:off x="6824663" y="6227763"/>
              <a:ext cx="312738" cy="579438"/>
            </a:xfrm>
            <a:custGeom>
              <a:avLst/>
              <a:gdLst>
                <a:gd name="T0" fmla="*/ 118 w 197"/>
                <a:gd name="T1" fmla="*/ 0 h 365"/>
                <a:gd name="T2" fmla="*/ 0 w 197"/>
                <a:gd name="T3" fmla="*/ 365 h 365"/>
                <a:gd name="T4" fmla="*/ 197 w 197"/>
                <a:gd name="T5" fmla="*/ 258 h 365"/>
                <a:gd name="T6" fmla="*/ 118 w 197"/>
                <a:gd name="T7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7" h="365">
                  <a:moveTo>
                    <a:pt x="118" y="0"/>
                  </a:moveTo>
                  <a:lnTo>
                    <a:pt x="0" y="365"/>
                  </a:lnTo>
                  <a:lnTo>
                    <a:pt x="197" y="258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D3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09"/>
            <p:cNvSpPr>
              <a:spLocks/>
            </p:cNvSpPr>
            <p:nvPr/>
          </p:nvSpPr>
          <p:spPr bwMode="auto">
            <a:xfrm>
              <a:off x="6824663" y="6227763"/>
              <a:ext cx="312738" cy="579438"/>
            </a:xfrm>
            <a:custGeom>
              <a:avLst/>
              <a:gdLst>
                <a:gd name="T0" fmla="*/ 118 w 197"/>
                <a:gd name="T1" fmla="*/ 0 h 365"/>
                <a:gd name="T2" fmla="*/ 0 w 197"/>
                <a:gd name="T3" fmla="*/ 365 h 365"/>
                <a:gd name="T4" fmla="*/ 197 w 197"/>
                <a:gd name="T5" fmla="*/ 258 h 365"/>
                <a:gd name="T6" fmla="*/ 118 w 197"/>
                <a:gd name="T7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7" h="365">
                  <a:moveTo>
                    <a:pt x="118" y="0"/>
                  </a:moveTo>
                  <a:lnTo>
                    <a:pt x="0" y="365"/>
                  </a:lnTo>
                  <a:lnTo>
                    <a:pt x="197" y="258"/>
                  </a:lnTo>
                  <a:lnTo>
                    <a:pt x="1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0"/>
            <p:cNvSpPr>
              <a:spLocks/>
            </p:cNvSpPr>
            <p:nvPr/>
          </p:nvSpPr>
          <p:spPr bwMode="auto">
            <a:xfrm>
              <a:off x="7035800" y="6213475"/>
              <a:ext cx="547688" cy="409575"/>
            </a:xfrm>
            <a:custGeom>
              <a:avLst/>
              <a:gdLst>
                <a:gd name="T0" fmla="*/ 0 w 345"/>
                <a:gd name="T1" fmla="*/ 0 h 258"/>
                <a:gd name="T2" fmla="*/ 78 w 345"/>
                <a:gd name="T3" fmla="*/ 258 h 258"/>
                <a:gd name="T4" fmla="*/ 345 w 345"/>
                <a:gd name="T5" fmla="*/ 92 h 258"/>
                <a:gd name="T6" fmla="*/ 345 w 345"/>
                <a:gd name="T7" fmla="*/ 52 h 258"/>
                <a:gd name="T8" fmla="*/ 0 w 345"/>
                <a:gd name="T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258">
                  <a:moveTo>
                    <a:pt x="0" y="0"/>
                  </a:moveTo>
                  <a:lnTo>
                    <a:pt x="78" y="258"/>
                  </a:lnTo>
                  <a:lnTo>
                    <a:pt x="345" y="92"/>
                  </a:lnTo>
                  <a:lnTo>
                    <a:pt x="345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1"/>
            <p:cNvSpPr>
              <a:spLocks/>
            </p:cNvSpPr>
            <p:nvPr/>
          </p:nvSpPr>
          <p:spPr bwMode="auto">
            <a:xfrm>
              <a:off x="7035800" y="6213475"/>
              <a:ext cx="547688" cy="409575"/>
            </a:xfrm>
            <a:custGeom>
              <a:avLst/>
              <a:gdLst>
                <a:gd name="T0" fmla="*/ 0 w 345"/>
                <a:gd name="T1" fmla="*/ 0 h 258"/>
                <a:gd name="T2" fmla="*/ 78 w 345"/>
                <a:gd name="T3" fmla="*/ 258 h 258"/>
                <a:gd name="T4" fmla="*/ 345 w 345"/>
                <a:gd name="T5" fmla="*/ 92 h 258"/>
                <a:gd name="T6" fmla="*/ 345 w 345"/>
                <a:gd name="T7" fmla="*/ 52 h 258"/>
                <a:gd name="T8" fmla="*/ 0 w 345"/>
                <a:gd name="T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258">
                  <a:moveTo>
                    <a:pt x="0" y="0"/>
                  </a:moveTo>
                  <a:lnTo>
                    <a:pt x="78" y="258"/>
                  </a:lnTo>
                  <a:lnTo>
                    <a:pt x="345" y="92"/>
                  </a:lnTo>
                  <a:lnTo>
                    <a:pt x="345" y="5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2"/>
            <p:cNvSpPr>
              <a:spLocks/>
            </p:cNvSpPr>
            <p:nvPr/>
          </p:nvSpPr>
          <p:spPr bwMode="auto">
            <a:xfrm>
              <a:off x="7042150" y="6007100"/>
              <a:ext cx="541338" cy="269875"/>
            </a:xfrm>
            <a:custGeom>
              <a:avLst/>
              <a:gdLst>
                <a:gd name="T0" fmla="*/ 199 w 341"/>
                <a:gd name="T1" fmla="*/ 0 h 170"/>
                <a:gd name="T2" fmla="*/ 0 w 341"/>
                <a:gd name="T3" fmla="*/ 118 h 170"/>
                <a:gd name="T4" fmla="*/ 341 w 341"/>
                <a:gd name="T5" fmla="*/ 170 h 170"/>
                <a:gd name="T6" fmla="*/ 341 w 341"/>
                <a:gd name="T7" fmla="*/ 127 h 170"/>
                <a:gd name="T8" fmla="*/ 199 w 341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170">
                  <a:moveTo>
                    <a:pt x="199" y="0"/>
                  </a:moveTo>
                  <a:lnTo>
                    <a:pt x="0" y="118"/>
                  </a:lnTo>
                  <a:lnTo>
                    <a:pt x="341" y="170"/>
                  </a:lnTo>
                  <a:lnTo>
                    <a:pt x="341" y="127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3"/>
            <p:cNvSpPr>
              <a:spLocks/>
            </p:cNvSpPr>
            <p:nvPr/>
          </p:nvSpPr>
          <p:spPr bwMode="auto">
            <a:xfrm>
              <a:off x="7042150" y="6007100"/>
              <a:ext cx="541338" cy="269875"/>
            </a:xfrm>
            <a:custGeom>
              <a:avLst/>
              <a:gdLst>
                <a:gd name="T0" fmla="*/ 199 w 341"/>
                <a:gd name="T1" fmla="*/ 0 h 170"/>
                <a:gd name="T2" fmla="*/ 0 w 341"/>
                <a:gd name="T3" fmla="*/ 118 h 170"/>
                <a:gd name="T4" fmla="*/ 341 w 341"/>
                <a:gd name="T5" fmla="*/ 170 h 170"/>
                <a:gd name="T6" fmla="*/ 341 w 341"/>
                <a:gd name="T7" fmla="*/ 127 h 170"/>
                <a:gd name="T8" fmla="*/ 199 w 341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170">
                  <a:moveTo>
                    <a:pt x="199" y="0"/>
                  </a:moveTo>
                  <a:lnTo>
                    <a:pt x="0" y="118"/>
                  </a:lnTo>
                  <a:lnTo>
                    <a:pt x="341" y="170"/>
                  </a:lnTo>
                  <a:lnTo>
                    <a:pt x="341" y="127"/>
                  </a:lnTo>
                  <a:lnTo>
                    <a:pt x="1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4"/>
            <p:cNvSpPr>
              <a:spLocks/>
            </p:cNvSpPr>
            <p:nvPr/>
          </p:nvSpPr>
          <p:spPr bwMode="auto">
            <a:xfrm>
              <a:off x="7456488" y="3519488"/>
              <a:ext cx="127000" cy="533400"/>
            </a:xfrm>
            <a:custGeom>
              <a:avLst/>
              <a:gdLst>
                <a:gd name="T0" fmla="*/ 0 w 80"/>
                <a:gd name="T1" fmla="*/ 0 h 336"/>
                <a:gd name="T2" fmla="*/ 49 w 80"/>
                <a:gd name="T3" fmla="*/ 336 h 336"/>
                <a:gd name="T4" fmla="*/ 80 w 80"/>
                <a:gd name="T5" fmla="*/ 322 h 336"/>
                <a:gd name="T6" fmla="*/ 80 w 80"/>
                <a:gd name="T7" fmla="*/ 33 h 336"/>
                <a:gd name="T8" fmla="*/ 0 w 80"/>
                <a:gd name="T9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336">
                  <a:moveTo>
                    <a:pt x="0" y="0"/>
                  </a:moveTo>
                  <a:lnTo>
                    <a:pt x="49" y="336"/>
                  </a:lnTo>
                  <a:lnTo>
                    <a:pt x="80" y="322"/>
                  </a:lnTo>
                  <a:lnTo>
                    <a:pt x="8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15"/>
            <p:cNvSpPr>
              <a:spLocks/>
            </p:cNvSpPr>
            <p:nvPr/>
          </p:nvSpPr>
          <p:spPr bwMode="auto">
            <a:xfrm>
              <a:off x="7456488" y="3519488"/>
              <a:ext cx="127000" cy="533400"/>
            </a:xfrm>
            <a:custGeom>
              <a:avLst/>
              <a:gdLst>
                <a:gd name="T0" fmla="*/ 0 w 80"/>
                <a:gd name="T1" fmla="*/ 0 h 336"/>
                <a:gd name="T2" fmla="*/ 49 w 80"/>
                <a:gd name="T3" fmla="*/ 336 h 336"/>
                <a:gd name="T4" fmla="*/ 80 w 80"/>
                <a:gd name="T5" fmla="*/ 322 h 336"/>
                <a:gd name="T6" fmla="*/ 80 w 80"/>
                <a:gd name="T7" fmla="*/ 33 h 336"/>
                <a:gd name="T8" fmla="*/ 0 w 80"/>
                <a:gd name="T9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336">
                  <a:moveTo>
                    <a:pt x="0" y="0"/>
                  </a:moveTo>
                  <a:lnTo>
                    <a:pt x="49" y="336"/>
                  </a:lnTo>
                  <a:lnTo>
                    <a:pt x="80" y="322"/>
                  </a:lnTo>
                  <a:lnTo>
                    <a:pt x="80" y="3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16"/>
            <p:cNvSpPr>
              <a:spLocks/>
            </p:cNvSpPr>
            <p:nvPr/>
          </p:nvSpPr>
          <p:spPr bwMode="auto">
            <a:xfrm>
              <a:off x="7167563" y="3514725"/>
              <a:ext cx="341313" cy="534988"/>
            </a:xfrm>
            <a:custGeom>
              <a:avLst/>
              <a:gdLst>
                <a:gd name="T0" fmla="*/ 165 w 215"/>
                <a:gd name="T1" fmla="*/ 0 h 337"/>
                <a:gd name="T2" fmla="*/ 0 w 215"/>
                <a:gd name="T3" fmla="*/ 53 h 337"/>
                <a:gd name="T4" fmla="*/ 215 w 215"/>
                <a:gd name="T5" fmla="*/ 337 h 337"/>
                <a:gd name="T6" fmla="*/ 165 w 215"/>
                <a:gd name="T7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337">
                  <a:moveTo>
                    <a:pt x="165" y="0"/>
                  </a:moveTo>
                  <a:lnTo>
                    <a:pt x="0" y="53"/>
                  </a:lnTo>
                  <a:lnTo>
                    <a:pt x="215" y="337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17"/>
            <p:cNvSpPr>
              <a:spLocks/>
            </p:cNvSpPr>
            <p:nvPr/>
          </p:nvSpPr>
          <p:spPr bwMode="auto">
            <a:xfrm>
              <a:off x="7167563" y="3514725"/>
              <a:ext cx="341313" cy="534988"/>
            </a:xfrm>
            <a:custGeom>
              <a:avLst/>
              <a:gdLst>
                <a:gd name="T0" fmla="*/ 165 w 215"/>
                <a:gd name="T1" fmla="*/ 0 h 337"/>
                <a:gd name="T2" fmla="*/ 0 w 215"/>
                <a:gd name="T3" fmla="*/ 53 h 337"/>
                <a:gd name="T4" fmla="*/ 215 w 215"/>
                <a:gd name="T5" fmla="*/ 337 h 337"/>
                <a:gd name="T6" fmla="*/ 165 w 215"/>
                <a:gd name="T7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337">
                  <a:moveTo>
                    <a:pt x="165" y="0"/>
                  </a:moveTo>
                  <a:lnTo>
                    <a:pt x="0" y="53"/>
                  </a:lnTo>
                  <a:lnTo>
                    <a:pt x="215" y="337"/>
                  </a:lnTo>
                  <a:lnTo>
                    <a:pt x="1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18"/>
            <p:cNvSpPr>
              <a:spLocks/>
            </p:cNvSpPr>
            <p:nvPr/>
          </p:nvSpPr>
          <p:spPr bwMode="auto">
            <a:xfrm>
              <a:off x="2928938" y="4349750"/>
              <a:ext cx="431800" cy="619125"/>
            </a:xfrm>
            <a:custGeom>
              <a:avLst/>
              <a:gdLst>
                <a:gd name="T0" fmla="*/ 272 w 272"/>
                <a:gd name="T1" fmla="*/ 0 h 390"/>
                <a:gd name="T2" fmla="*/ 0 w 272"/>
                <a:gd name="T3" fmla="*/ 201 h 390"/>
                <a:gd name="T4" fmla="*/ 260 w 272"/>
                <a:gd name="T5" fmla="*/ 390 h 390"/>
                <a:gd name="T6" fmla="*/ 272 w 272"/>
                <a:gd name="T7" fmla="*/ 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90">
                  <a:moveTo>
                    <a:pt x="272" y="0"/>
                  </a:moveTo>
                  <a:lnTo>
                    <a:pt x="0" y="201"/>
                  </a:lnTo>
                  <a:lnTo>
                    <a:pt x="260" y="390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19"/>
            <p:cNvSpPr>
              <a:spLocks/>
            </p:cNvSpPr>
            <p:nvPr/>
          </p:nvSpPr>
          <p:spPr bwMode="auto">
            <a:xfrm>
              <a:off x="2928938" y="4349750"/>
              <a:ext cx="431800" cy="619125"/>
            </a:xfrm>
            <a:custGeom>
              <a:avLst/>
              <a:gdLst>
                <a:gd name="T0" fmla="*/ 272 w 272"/>
                <a:gd name="T1" fmla="*/ 0 h 390"/>
                <a:gd name="T2" fmla="*/ 0 w 272"/>
                <a:gd name="T3" fmla="*/ 201 h 390"/>
                <a:gd name="T4" fmla="*/ 260 w 272"/>
                <a:gd name="T5" fmla="*/ 390 h 390"/>
                <a:gd name="T6" fmla="*/ 272 w 272"/>
                <a:gd name="T7" fmla="*/ 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90">
                  <a:moveTo>
                    <a:pt x="272" y="0"/>
                  </a:moveTo>
                  <a:lnTo>
                    <a:pt x="0" y="201"/>
                  </a:lnTo>
                  <a:lnTo>
                    <a:pt x="260" y="390"/>
                  </a:lnTo>
                  <a:lnTo>
                    <a:pt x="27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0"/>
            <p:cNvSpPr>
              <a:spLocks/>
            </p:cNvSpPr>
            <p:nvPr/>
          </p:nvSpPr>
          <p:spPr bwMode="auto">
            <a:xfrm>
              <a:off x="3387725" y="5010150"/>
              <a:ext cx="762000" cy="282575"/>
            </a:xfrm>
            <a:custGeom>
              <a:avLst/>
              <a:gdLst>
                <a:gd name="T0" fmla="*/ 0 w 480"/>
                <a:gd name="T1" fmla="*/ 0 h 178"/>
                <a:gd name="T2" fmla="*/ 241 w 480"/>
                <a:gd name="T3" fmla="*/ 178 h 178"/>
                <a:gd name="T4" fmla="*/ 480 w 480"/>
                <a:gd name="T5" fmla="*/ 138 h 178"/>
                <a:gd name="T6" fmla="*/ 0 w 480"/>
                <a:gd name="T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0" h="178">
                  <a:moveTo>
                    <a:pt x="0" y="0"/>
                  </a:moveTo>
                  <a:lnTo>
                    <a:pt x="241" y="178"/>
                  </a:lnTo>
                  <a:lnTo>
                    <a:pt x="48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1"/>
            <p:cNvSpPr>
              <a:spLocks/>
            </p:cNvSpPr>
            <p:nvPr/>
          </p:nvSpPr>
          <p:spPr bwMode="auto">
            <a:xfrm>
              <a:off x="3387725" y="5010150"/>
              <a:ext cx="762000" cy="282575"/>
            </a:xfrm>
            <a:custGeom>
              <a:avLst/>
              <a:gdLst>
                <a:gd name="T0" fmla="*/ 0 w 480"/>
                <a:gd name="T1" fmla="*/ 0 h 178"/>
                <a:gd name="T2" fmla="*/ 241 w 480"/>
                <a:gd name="T3" fmla="*/ 178 h 178"/>
                <a:gd name="T4" fmla="*/ 480 w 480"/>
                <a:gd name="T5" fmla="*/ 138 h 178"/>
                <a:gd name="T6" fmla="*/ 0 w 480"/>
                <a:gd name="T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0" h="178">
                  <a:moveTo>
                    <a:pt x="0" y="0"/>
                  </a:moveTo>
                  <a:lnTo>
                    <a:pt x="241" y="178"/>
                  </a:lnTo>
                  <a:lnTo>
                    <a:pt x="480" y="13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2"/>
            <p:cNvSpPr>
              <a:spLocks/>
            </p:cNvSpPr>
            <p:nvPr/>
          </p:nvSpPr>
          <p:spPr bwMode="auto">
            <a:xfrm>
              <a:off x="3082925" y="5010150"/>
              <a:ext cx="657225" cy="301625"/>
            </a:xfrm>
            <a:custGeom>
              <a:avLst/>
              <a:gdLst>
                <a:gd name="T0" fmla="*/ 173 w 414"/>
                <a:gd name="T1" fmla="*/ 0 h 190"/>
                <a:gd name="T2" fmla="*/ 0 w 414"/>
                <a:gd name="T3" fmla="*/ 190 h 190"/>
                <a:gd name="T4" fmla="*/ 414 w 414"/>
                <a:gd name="T5" fmla="*/ 178 h 190"/>
                <a:gd name="T6" fmla="*/ 173 w 414"/>
                <a:gd name="T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190">
                  <a:moveTo>
                    <a:pt x="173" y="0"/>
                  </a:moveTo>
                  <a:lnTo>
                    <a:pt x="0" y="190"/>
                  </a:lnTo>
                  <a:lnTo>
                    <a:pt x="414" y="178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E1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3"/>
            <p:cNvSpPr>
              <a:spLocks/>
            </p:cNvSpPr>
            <p:nvPr/>
          </p:nvSpPr>
          <p:spPr bwMode="auto">
            <a:xfrm>
              <a:off x="3082925" y="5010150"/>
              <a:ext cx="657225" cy="301625"/>
            </a:xfrm>
            <a:custGeom>
              <a:avLst/>
              <a:gdLst>
                <a:gd name="T0" fmla="*/ 173 w 414"/>
                <a:gd name="T1" fmla="*/ 0 h 190"/>
                <a:gd name="T2" fmla="*/ 0 w 414"/>
                <a:gd name="T3" fmla="*/ 190 h 190"/>
                <a:gd name="T4" fmla="*/ 414 w 414"/>
                <a:gd name="T5" fmla="*/ 178 h 190"/>
                <a:gd name="T6" fmla="*/ 173 w 414"/>
                <a:gd name="T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190">
                  <a:moveTo>
                    <a:pt x="173" y="0"/>
                  </a:moveTo>
                  <a:lnTo>
                    <a:pt x="0" y="190"/>
                  </a:lnTo>
                  <a:lnTo>
                    <a:pt x="414" y="178"/>
                  </a:lnTo>
                  <a:lnTo>
                    <a:pt x="1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4"/>
            <p:cNvSpPr>
              <a:spLocks/>
            </p:cNvSpPr>
            <p:nvPr/>
          </p:nvSpPr>
          <p:spPr bwMode="auto">
            <a:xfrm>
              <a:off x="2917825" y="4695825"/>
              <a:ext cx="417513" cy="596900"/>
            </a:xfrm>
            <a:custGeom>
              <a:avLst/>
              <a:gdLst>
                <a:gd name="T0" fmla="*/ 0 w 263"/>
                <a:gd name="T1" fmla="*/ 0 h 376"/>
                <a:gd name="T2" fmla="*/ 87 w 263"/>
                <a:gd name="T3" fmla="*/ 376 h 376"/>
                <a:gd name="T4" fmla="*/ 263 w 263"/>
                <a:gd name="T5" fmla="*/ 189 h 376"/>
                <a:gd name="T6" fmla="*/ 0 w 263"/>
                <a:gd name="T7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3" h="376">
                  <a:moveTo>
                    <a:pt x="0" y="0"/>
                  </a:moveTo>
                  <a:lnTo>
                    <a:pt x="87" y="376"/>
                  </a:lnTo>
                  <a:lnTo>
                    <a:pt x="263" y="1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25"/>
            <p:cNvSpPr>
              <a:spLocks/>
            </p:cNvSpPr>
            <p:nvPr/>
          </p:nvSpPr>
          <p:spPr bwMode="auto">
            <a:xfrm>
              <a:off x="2917825" y="4695825"/>
              <a:ext cx="417513" cy="596900"/>
            </a:xfrm>
            <a:custGeom>
              <a:avLst/>
              <a:gdLst>
                <a:gd name="T0" fmla="*/ 0 w 263"/>
                <a:gd name="T1" fmla="*/ 0 h 376"/>
                <a:gd name="T2" fmla="*/ 87 w 263"/>
                <a:gd name="T3" fmla="*/ 376 h 376"/>
                <a:gd name="T4" fmla="*/ 263 w 263"/>
                <a:gd name="T5" fmla="*/ 189 h 376"/>
                <a:gd name="T6" fmla="*/ 0 w 263"/>
                <a:gd name="T7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3" h="376">
                  <a:moveTo>
                    <a:pt x="0" y="0"/>
                  </a:moveTo>
                  <a:lnTo>
                    <a:pt x="87" y="376"/>
                  </a:lnTo>
                  <a:lnTo>
                    <a:pt x="263" y="18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26"/>
            <p:cNvSpPr>
              <a:spLocks/>
            </p:cNvSpPr>
            <p:nvPr/>
          </p:nvSpPr>
          <p:spPr bwMode="auto">
            <a:xfrm>
              <a:off x="2805113" y="5345113"/>
              <a:ext cx="292100" cy="519113"/>
            </a:xfrm>
            <a:custGeom>
              <a:avLst/>
              <a:gdLst>
                <a:gd name="T0" fmla="*/ 151 w 184"/>
                <a:gd name="T1" fmla="*/ 0 h 327"/>
                <a:gd name="T2" fmla="*/ 0 w 184"/>
                <a:gd name="T3" fmla="*/ 260 h 327"/>
                <a:gd name="T4" fmla="*/ 0 w 184"/>
                <a:gd name="T5" fmla="*/ 327 h 327"/>
                <a:gd name="T6" fmla="*/ 184 w 184"/>
                <a:gd name="T7" fmla="*/ 256 h 327"/>
                <a:gd name="T8" fmla="*/ 151 w 184"/>
                <a:gd name="T9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327">
                  <a:moveTo>
                    <a:pt x="151" y="0"/>
                  </a:moveTo>
                  <a:lnTo>
                    <a:pt x="0" y="260"/>
                  </a:lnTo>
                  <a:lnTo>
                    <a:pt x="0" y="327"/>
                  </a:lnTo>
                  <a:lnTo>
                    <a:pt x="184" y="256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D6D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27"/>
            <p:cNvSpPr>
              <a:spLocks/>
            </p:cNvSpPr>
            <p:nvPr/>
          </p:nvSpPr>
          <p:spPr bwMode="auto">
            <a:xfrm>
              <a:off x="2805113" y="5345113"/>
              <a:ext cx="292100" cy="519113"/>
            </a:xfrm>
            <a:custGeom>
              <a:avLst/>
              <a:gdLst>
                <a:gd name="T0" fmla="*/ 151 w 184"/>
                <a:gd name="T1" fmla="*/ 0 h 327"/>
                <a:gd name="T2" fmla="*/ 0 w 184"/>
                <a:gd name="T3" fmla="*/ 260 h 327"/>
                <a:gd name="T4" fmla="*/ 0 w 184"/>
                <a:gd name="T5" fmla="*/ 327 h 327"/>
                <a:gd name="T6" fmla="*/ 184 w 184"/>
                <a:gd name="T7" fmla="*/ 256 h 327"/>
                <a:gd name="T8" fmla="*/ 151 w 184"/>
                <a:gd name="T9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327">
                  <a:moveTo>
                    <a:pt x="151" y="0"/>
                  </a:moveTo>
                  <a:lnTo>
                    <a:pt x="0" y="260"/>
                  </a:lnTo>
                  <a:lnTo>
                    <a:pt x="0" y="327"/>
                  </a:lnTo>
                  <a:lnTo>
                    <a:pt x="184" y="256"/>
                  </a:lnTo>
                  <a:lnTo>
                    <a:pt x="15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28"/>
            <p:cNvSpPr>
              <a:spLocks/>
            </p:cNvSpPr>
            <p:nvPr/>
          </p:nvSpPr>
          <p:spPr bwMode="auto">
            <a:xfrm>
              <a:off x="3074988" y="5314950"/>
              <a:ext cx="657225" cy="417513"/>
            </a:xfrm>
            <a:custGeom>
              <a:avLst/>
              <a:gdLst>
                <a:gd name="T0" fmla="*/ 414 w 414"/>
                <a:gd name="T1" fmla="*/ 0 h 263"/>
                <a:gd name="T2" fmla="*/ 0 w 414"/>
                <a:gd name="T3" fmla="*/ 10 h 263"/>
                <a:gd name="T4" fmla="*/ 33 w 414"/>
                <a:gd name="T5" fmla="*/ 263 h 263"/>
                <a:gd name="T6" fmla="*/ 414 w 414"/>
                <a:gd name="T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63">
                  <a:moveTo>
                    <a:pt x="414" y="0"/>
                  </a:moveTo>
                  <a:lnTo>
                    <a:pt x="0" y="10"/>
                  </a:lnTo>
                  <a:lnTo>
                    <a:pt x="33" y="263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29"/>
            <p:cNvSpPr>
              <a:spLocks/>
            </p:cNvSpPr>
            <p:nvPr/>
          </p:nvSpPr>
          <p:spPr bwMode="auto">
            <a:xfrm>
              <a:off x="3074988" y="5314950"/>
              <a:ext cx="657225" cy="417513"/>
            </a:xfrm>
            <a:custGeom>
              <a:avLst/>
              <a:gdLst>
                <a:gd name="T0" fmla="*/ 414 w 414"/>
                <a:gd name="T1" fmla="*/ 0 h 263"/>
                <a:gd name="T2" fmla="*/ 0 w 414"/>
                <a:gd name="T3" fmla="*/ 10 h 263"/>
                <a:gd name="T4" fmla="*/ 33 w 414"/>
                <a:gd name="T5" fmla="*/ 263 h 263"/>
                <a:gd name="T6" fmla="*/ 414 w 414"/>
                <a:gd name="T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63">
                  <a:moveTo>
                    <a:pt x="414" y="0"/>
                  </a:moveTo>
                  <a:lnTo>
                    <a:pt x="0" y="10"/>
                  </a:lnTo>
                  <a:lnTo>
                    <a:pt x="33" y="263"/>
                  </a:lnTo>
                  <a:lnTo>
                    <a:pt x="4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0"/>
            <p:cNvSpPr>
              <a:spLocks/>
            </p:cNvSpPr>
            <p:nvPr/>
          </p:nvSpPr>
          <p:spPr bwMode="auto">
            <a:xfrm>
              <a:off x="3789363" y="2749550"/>
              <a:ext cx="646113" cy="635000"/>
            </a:xfrm>
            <a:custGeom>
              <a:avLst/>
              <a:gdLst>
                <a:gd name="T0" fmla="*/ 0 w 407"/>
                <a:gd name="T1" fmla="*/ 0 h 400"/>
                <a:gd name="T2" fmla="*/ 407 w 407"/>
                <a:gd name="T3" fmla="*/ 400 h 400"/>
                <a:gd name="T4" fmla="*/ 360 w 407"/>
                <a:gd name="T5" fmla="*/ 106 h 400"/>
                <a:gd name="T6" fmla="*/ 0 w 407"/>
                <a:gd name="T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0">
                  <a:moveTo>
                    <a:pt x="0" y="0"/>
                  </a:moveTo>
                  <a:lnTo>
                    <a:pt x="407" y="400"/>
                  </a:lnTo>
                  <a:lnTo>
                    <a:pt x="360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1"/>
            <p:cNvSpPr>
              <a:spLocks/>
            </p:cNvSpPr>
            <p:nvPr/>
          </p:nvSpPr>
          <p:spPr bwMode="auto">
            <a:xfrm>
              <a:off x="3789363" y="2749550"/>
              <a:ext cx="646113" cy="635000"/>
            </a:xfrm>
            <a:custGeom>
              <a:avLst/>
              <a:gdLst>
                <a:gd name="T0" fmla="*/ 0 w 407"/>
                <a:gd name="T1" fmla="*/ 0 h 400"/>
                <a:gd name="T2" fmla="*/ 407 w 407"/>
                <a:gd name="T3" fmla="*/ 400 h 400"/>
                <a:gd name="T4" fmla="*/ 360 w 407"/>
                <a:gd name="T5" fmla="*/ 106 h 400"/>
                <a:gd name="T6" fmla="*/ 0 w 407"/>
                <a:gd name="T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0">
                  <a:moveTo>
                    <a:pt x="0" y="0"/>
                  </a:moveTo>
                  <a:lnTo>
                    <a:pt x="407" y="400"/>
                  </a:lnTo>
                  <a:lnTo>
                    <a:pt x="360" y="10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2"/>
            <p:cNvSpPr>
              <a:spLocks/>
            </p:cNvSpPr>
            <p:nvPr/>
          </p:nvSpPr>
          <p:spPr bwMode="auto">
            <a:xfrm>
              <a:off x="3079750" y="2425700"/>
              <a:ext cx="649288" cy="417513"/>
            </a:xfrm>
            <a:custGeom>
              <a:avLst/>
              <a:gdLst>
                <a:gd name="T0" fmla="*/ 288 w 409"/>
                <a:gd name="T1" fmla="*/ 0 h 263"/>
                <a:gd name="T2" fmla="*/ 0 w 409"/>
                <a:gd name="T3" fmla="*/ 263 h 263"/>
                <a:gd name="T4" fmla="*/ 409 w 409"/>
                <a:gd name="T5" fmla="*/ 185 h 263"/>
                <a:gd name="T6" fmla="*/ 288 w 409"/>
                <a:gd name="T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9" h="263">
                  <a:moveTo>
                    <a:pt x="288" y="0"/>
                  </a:moveTo>
                  <a:lnTo>
                    <a:pt x="0" y="263"/>
                  </a:lnTo>
                  <a:lnTo>
                    <a:pt x="409" y="185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3"/>
            <p:cNvSpPr>
              <a:spLocks/>
            </p:cNvSpPr>
            <p:nvPr/>
          </p:nvSpPr>
          <p:spPr bwMode="auto">
            <a:xfrm>
              <a:off x="3079750" y="2425700"/>
              <a:ext cx="649288" cy="417513"/>
            </a:xfrm>
            <a:custGeom>
              <a:avLst/>
              <a:gdLst>
                <a:gd name="T0" fmla="*/ 288 w 409"/>
                <a:gd name="T1" fmla="*/ 0 h 263"/>
                <a:gd name="T2" fmla="*/ 0 w 409"/>
                <a:gd name="T3" fmla="*/ 263 h 263"/>
                <a:gd name="T4" fmla="*/ 409 w 409"/>
                <a:gd name="T5" fmla="*/ 185 h 263"/>
                <a:gd name="T6" fmla="*/ 288 w 409"/>
                <a:gd name="T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9" h="263">
                  <a:moveTo>
                    <a:pt x="288" y="0"/>
                  </a:moveTo>
                  <a:lnTo>
                    <a:pt x="0" y="263"/>
                  </a:lnTo>
                  <a:lnTo>
                    <a:pt x="409" y="185"/>
                  </a:lnTo>
                  <a:lnTo>
                    <a:pt x="2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4"/>
            <p:cNvSpPr>
              <a:spLocks/>
            </p:cNvSpPr>
            <p:nvPr/>
          </p:nvSpPr>
          <p:spPr bwMode="auto">
            <a:xfrm>
              <a:off x="3789363" y="2293938"/>
              <a:ext cx="566738" cy="593725"/>
            </a:xfrm>
            <a:custGeom>
              <a:avLst/>
              <a:gdLst>
                <a:gd name="T0" fmla="*/ 348 w 357"/>
                <a:gd name="T1" fmla="*/ 0 h 374"/>
                <a:gd name="T2" fmla="*/ 0 w 357"/>
                <a:gd name="T3" fmla="*/ 268 h 374"/>
                <a:gd name="T4" fmla="*/ 357 w 357"/>
                <a:gd name="T5" fmla="*/ 374 h 374"/>
                <a:gd name="T6" fmla="*/ 348 w 35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7" h="374">
                  <a:moveTo>
                    <a:pt x="348" y="0"/>
                  </a:moveTo>
                  <a:lnTo>
                    <a:pt x="0" y="268"/>
                  </a:lnTo>
                  <a:lnTo>
                    <a:pt x="357" y="374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35"/>
            <p:cNvSpPr>
              <a:spLocks/>
            </p:cNvSpPr>
            <p:nvPr/>
          </p:nvSpPr>
          <p:spPr bwMode="auto">
            <a:xfrm>
              <a:off x="3789363" y="2293938"/>
              <a:ext cx="566738" cy="593725"/>
            </a:xfrm>
            <a:custGeom>
              <a:avLst/>
              <a:gdLst>
                <a:gd name="T0" fmla="*/ 348 w 357"/>
                <a:gd name="T1" fmla="*/ 0 h 374"/>
                <a:gd name="T2" fmla="*/ 0 w 357"/>
                <a:gd name="T3" fmla="*/ 268 h 374"/>
                <a:gd name="T4" fmla="*/ 357 w 357"/>
                <a:gd name="T5" fmla="*/ 374 h 374"/>
                <a:gd name="T6" fmla="*/ 348 w 35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7" h="374">
                  <a:moveTo>
                    <a:pt x="348" y="0"/>
                  </a:moveTo>
                  <a:lnTo>
                    <a:pt x="0" y="268"/>
                  </a:lnTo>
                  <a:lnTo>
                    <a:pt x="357" y="374"/>
                  </a:lnTo>
                  <a:lnTo>
                    <a:pt x="3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36"/>
            <p:cNvSpPr>
              <a:spLocks/>
            </p:cNvSpPr>
            <p:nvPr/>
          </p:nvSpPr>
          <p:spPr bwMode="auto">
            <a:xfrm>
              <a:off x="3556000" y="1997075"/>
              <a:ext cx="192088" cy="700088"/>
            </a:xfrm>
            <a:custGeom>
              <a:avLst/>
              <a:gdLst>
                <a:gd name="T0" fmla="*/ 121 w 121"/>
                <a:gd name="T1" fmla="*/ 0 h 441"/>
                <a:gd name="T2" fmla="*/ 0 w 121"/>
                <a:gd name="T3" fmla="*/ 256 h 441"/>
                <a:gd name="T4" fmla="*/ 121 w 121"/>
                <a:gd name="T5" fmla="*/ 441 h 441"/>
                <a:gd name="T6" fmla="*/ 121 w 121"/>
                <a:gd name="T7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441">
                  <a:moveTo>
                    <a:pt x="121" y="0"/>
                  </a:moveTo>
                  <a:lnTo>
                    <a:pt x="0" y="256"/>
                  </a:lnTo>
                  <a:lnTo>
                    <a:pt x="121" y="44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B9BA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37"/>
            <p:cNvSpPr>
              <a:spLocks/>
            </p:cNvSpPr>
            <p:nvPr/>
          </p:nvSpPr>
          <p:spPr bwMode="auto">
            <a:xfrm>
              <a:off x="3556000" y="1997075"/>
              <a:ext cx="192088" cy="700088"/>
            </a:xfrm>
            <a:custGeom>
              <a:avLst/>
              <a:gdLst>
                <a:gd name="T0" fmla="*/ 121 w 121"/>
                <a:gd name="T1" fmla="*/ 0 h 441"/>
                <a:gd name="T2" fmla="*/ 0 w 121"/>
                <a:gd name="T3" fmla="*/ 256 h 441"/>
                <a:gd name="T4" fmla="*/ 121 w 121"/>
                <a:gd name="T5" fmla="*/ 441 h 441"/>
                <a:gd name="T6" fmla="*/ 121 w 121"/>
                <a:gd name="T7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441">
                  <a:moveTo>
                    <a:pt x="121" y="0"/>
                  </a:moveTo>
                  <a:lnTo>
                    <a:pt x="0" y="256"/>
                  </a:lnTo>
                  <a:lnTo>
                    <a:pt x="121" y="441"/>
                  </a:lnTo>
                  <a:lnTo>
                    <a:pt x="1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38"/>
            <p:cNvSpPr>
              <a:spLocks/>
            </p:cNvSpPr>
            <p:nvPr/>
          </p:nvSpPr>
          <p:spPr bwMode="auto">
            <a:xfrm>
              <a:off x="3770313" y="1993900"/>
              <a:ext cx="552450" cy="698500"/>
            </a:xfrm>
            <a:custGeom>
              <a:avLst/>
              <a:gdLst>
                <a:gd name="T0" fmla="*/ 0 w 348"/>
                <a:gd name="T1" fmla="*/ 0 h 440"/>
                <a:gd name="T2" fmla="*/ 0 w 348"/>
                <a:gd name="T3" fmla="*/ 440 h 440"/>
                <a:gd name="T4" fmla="*/ 348 w 348"/>
                <a:gd name="T5" fmla="*/ 175 h 440"/>
                <a:gd name="T6" fmla="*/ 0 w 348"/>
                <a:gd name="T7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8" h="440">
                  <a:moveTo>
                    <a:pt x="0" y="0"/>
                  </a:moveTo>
                  <a:lnTo>
                    <a:pt x="0" y="440"/>
                  </a:lnTo>
                  <a:lnTo>
                    <a:pt x="348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39"/>
            <p:cNvSpPr>
              <a:spLocks/>
            </p:cNvSpPr>
            <p:nvPr/>
          </p:nvSpPr>
          <p:spPr bwMode="auto">
            <a:xfrm>
              <a:off x="3770313" y="1993900"/>
              <a:ext cx="552450" cy="698500"/>
            </a:xfrm>
            <a:custGeom>
              <a:avLst/>
              <a:gdLst>
                <a:gd name="T0" fmla="*/ 0 w 348"/>
                <a:gd name="T1" fmla="*/ 0 h 440"/>
                <a:gd name="T2" fmla="*/ 0 w 348"/>
                <a:gd name="T3" fmla="*/ 440 h 440"/>
                <a:gd name="T4" fmla="*/ 348 w 348"/>
                <a:gd name="T5" fmla="*/ 175 h 440"/>
                <a:gd name="T6" fmla="*/ 0 w 348"/>
                <a:gd name="T7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8" h="440">
                  <a:moveTo>
                    <a:pt x="0" y="0"/>
                  </a:moveTo>
                  <a:lnTo>
                    <a:pt x="0" y="440"/>
                  </a:lnTo>
                  <a:lnTo>
                    <a:pt x="348" y="17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40"/>
            <p:cNvSpPr>
              <a:spLocks/>
            </p:cNvSpPr>
            <p:nvPr/>
          </p:nvSpPr>
          <p:spPr bwMode="auto">
            <a:xfrm>
              <a:off x="3292475" y="1922463"/>
              <a:ext cx="444500" cy="461963"/>
            </a:xfrm>
            <a:custGeom>
              <a:avLst/>
              <a:gdLst>
                <a:gd name="T0" fmla="*/ 0 w 280"/>
                <a:gd name="T1" fmla="*/ 0 h 291"/>
                <a:gd name="T2" fmla="*/ 157 w 280"/>
                <a:gd name="T3" fmla="*/ 291 h 291"/>
                <a:gd name="T4" fmla="*/ 280 w 280"/>
                <a:gd name="T5" fmla="*/ 33 h 291"/>
                <a:gd name="T6" fmla="*/ 0 w 280"/>
                <a:gd name="T7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0" h="291">
                  <a:moveTo>
                    <a:pt x="0" y="0"/>
                  </a:moveTo>
                  <a:lnTo>
                    <a:pt x="157" y="291"/>
                  </a:lnTo>
                  <a:lnTo>
                    <a:pt x="28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1"/>
            <p:cNvSpPr>
              <a:spLocks/>
            </p:cNvSpPr>
            <p:nvPr/>
          </p:nvSpPr>
          <p:spPr bwMode="auto">
            <a:xfrm>
              <a:off x="3292475" y="1922463"/>
              <a:ext cx="444500" cy="461963"/>
            </a:xfrm>
            <a:custGeom>
              <a:avLst/>
              <a:gdLst>
                <a:gd name="T0" fmla="*/ 0 w 280"/>
                <a:gd name="T1" fmla="*/ 0 h 291"/>
                <a:gd name="T2" fmla="*/ 157 w 280"/>
                <a:gd name="T3" fmla="*/ 291 h 291"/>
                <a:gd name="T4" fmla="*/ 280 w 280"/>
                <a:gd name="T5" fmla="*/ 33 h 291"/>
                <a:gd name="T6" fmla="*/ 0 w 280"/>
                <a:gd name="T7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0" h="291">
                  <a:moveTo>
                    <a:pt x="0" y="0"/>
                  </a:moveTo>
                  <a:lnTo>
                    <a:pt x="157" y="291"/>
                  </a:lnTo>
                  <a:lnTo>
                    <a:pt x="280" y="3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2"/>
            <p:cNvSpPr>
              <a:spLocks/>
            </p:cNvSpPr>
            <p:nvPr/>
          </p:nvSpPr>
          <p:spPr bwMode="auto">
            <a:xfrm>
              <a:off x="7546975" y="2659063"/>
              <a:ext cx="36513" cy="131763"/>
            </a:xfrm>
            <a:custGeom>
              <a:avLst/>
              <a:gdLst>
                <a:gd name="T0" fmla="*/ 23 w 23"/>
                <a:gd name="T1" fmla="*/ 0 h 83"/>
                <a:gd name="T2" fmla="*/ 0 w 23"/>
                <a:gd name="T3" fmla="*/ 68 h 83"/>
                <a:gd name="T4" fmla="*/ 23 w 23"/>
                <a:gd name="T5" fmla="*/ 83 h 83"/>
                <a:gd name="T6" fmla="*/ 23 w 2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83">
                  <a:moveTo>
                    <a:pt x="23" y="0"/>
                  </a:moveTo>
                  <a:lnTo>
                    <a:pt x="0" y="68"/>
                  </a:lnTo>
                  <a:lnTo>
                    <a:pt x="23" y="8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1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3"/>
            <p:cNvSpPr>
              <a:spLocks/>
            </p:cNvSpPr>
            <p:nvPr/>
          </p:nvSpPr>
          <p:spPr bwMode="auto">
            <a:xfrm>
              <a:off x="7546975" y="2659063"/>
              <a:ext cx="36513" cy="131763"/>
            </a:xfrm>
            <a:custGeom>
              <a:avLst/>
              <a:gdLst>
                <a:gd name="T0" fmla="*/ 23 w 23"/>
                <a:gd name="T1" fmla="*/ 0 h 83"/>
                <a:gd name="T2" fmla="*/ 0 w 23"/>
                <a:gd name="T3" fmla="*/ 68 h 83"/>
                <a:gd name="T4" fmla="*/ 23 w 23"/>
                <a:gd name="T5" fmla="*/ 83 h 83"/>
                <a:gd name="T6" fmla="*/ 23 w 2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83">
                  <a:moveTo>
                    <a:pt x="23" y="0"/>
                  </a:moveTo>
                  <a:lnTo>
                    <a:pt x="0" y="68"/>
                  </a:lnTo>
                  <a:lnTo>
                    <a:pt x="23" y="83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4"/>
            <p:cNvSpPr>
              <a:spLocks/>
            </p:cNvSpPr>
            <p:nvPr/>
          </p:nvSpPr>
          <p:spPr bwMode="auto">
            <a:xfrm>
              <a:off x="7069138" y="2125663"/>
              <a:ext cx="514350" cy="615950"/>
            </a:xfrm>
            <a:custGeom>
              <a:avLst/>
              <a:gdLst>
                <a:gd name="T0" fmla="*/ 0 w 324"/>
                <a:gd name="T1" fmla="*/ 0 h 388"/>
                <a:gd name="T2" fmla="*/ 284 w 324"/>
                <a:gd name="T3" fmla="*/ 388 h 388"/>
                <a:gd name="T4" fmla="*/ 324 w 324"/>
                <a:gd name="T5" fmla="*/ 274 h 388"/>
                <a:gd name="T6" fmla="*/ 324 w 324"/>
                <a:gd name="T7" fmla="*/ 163 h 388"/>
                <a:gd name="T8" fmla="*/ 0 w 324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388">
                  <a:moveTo>
                    <a:pt x="0" y="0"/>
                  </a:moveTo>
                  <a:lnTo>
                    <a:pt x="284" y="388"/>
                  </a:lnTo>
                  <a:lnTo>
                    <a:pt x="324" y="274"/>
                  </a:lnTo>
                  <a:lnTo>
                    <a:pt x="324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45"/>
            <p:cNvSpPr>
              <a:spLocks/>
            </p:cNvSpPr>
            <p:nvPr/>
          </p:nvSpPr>
          <p:spPr bwMode="auto">
            <a:xfrm>
              <a:off x="7069138" y="2125663"/>
              <a:ext cx="514350" cy="615950"/>
            </a:xfrm>
            <a:custGeom>
              <a:avLst/>
              <a:gdLst>
                <a:gd name="T0" fmla="*/ 0 w 324"/>
                <a:gd name="T1" fmla="*/ 0 h 388"/>
                <a:gd name="T2" fmla="*/ 284 w 324"/>
                <a:gd name="T3" fmla="*/ 388 h 388"/>
                <a:gd name="T4" fmla="*/ 324 w 324"/>
                <a:gd name="T5" fmla="*/ 274 h 388"/>
                <a:gd name="T6" fmla="*/ 324 w 324"/>
                <a:gd name="T7" fmla="*/ 163 h 388"/>
                <a:gd name="T8" fmla="*/ 0 w 324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388">
                  <a:moveTo>
                    <a:pt x="0" y="0"/>
                  </a:moveTo>
                  <a:lnTo>
                    <a:pt x="284" y="388"/>
                  </a:lnTo>
                  <a:lnTo>
                    <a:pt x="324" y="274"/>
                  </a:lnTo>
                  <a:lnTo>
                    <a:pt x="324" y="16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46"/>
            <p:cNvSpPr>
              <a:spLocks/>
            </p:cNvSpPr>
            <p:nvPr/>
          </p:nvSpPr>
          <p:spPr bwMode="auto">
            <a:xfrm>
              <a:off x="7451725" y="2797175"/>
              <a:ext cx="131763" cy="669925"/>
            </a:xfrm>
            <a:custGeom>
              <a:avLst/>
              <a:gdLst>
                <a:gd name="T0" fmla="*/ 55 w 83"/>
                <a:gd name="T1" fmla="*/ 0 h 422"/>
                <a:gd name="T2" fmla="*/ 0 w 83"/>
                <a:gd name="T3" fmla="*/ 422 h 422"/>
                <a:gd name="T4" fmla="*/ 83 w 83"/>
                <a:gd name="T5" fmla="*/ 341 h 422"/>
                <a:gd name="T6" fmla="*/ 83 w 83"/>
                <a:gd name="T7" fmla="*/ 17 h 422"/>
                <a:gd name="T8" fmla="*/ 55 w 83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422">
                  <a:moveTo>
                    <a:pt x="55" y="0"/>
                  </a:moveTo>
                  <a:lnTo>
                    <a:pt x="0" y="422"/>
                  </a:lnTo>
                  <a:lnTo>
                    <a:pt x="83" y="341"/>
                  </a:lnTo>
                  <a:lnTo>
                    <a:pt x="83" y="17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47"/>
            <p:cNvSpPr>
              <a:spLocks/>
            </p:cNvSpPr>
            <p:nvPr/>
          </p:nvSpPr>
          <p:spPr bwMode="auto">
            <a:xfrm>
              <a:off x="7451725" y="2797175"/>
              <a:ext cx="131763" cy="669925"/>
            </a:xfrm>
            <a:custGeom>
              <a:avLst/>
              <a:gdLst>
                <a:gd name="T0" fmla="*/ 55 w 83"/>
                <a:gd name="T1" fmla="*/ 0 h 422"/>
                <a:gd name="T2" fmla="*/ 0 w 83"/>
                <a:gd name="T3" fmla="*/ 422 h 422"/>
                <a:gd name="T4" fmla="*/ 83 w 83"/>
                <a:gd name="T5" fmla="*/ 341 h 422"/>
                <a:gd name="T6" fmla="*/ 83 w 83"/>
                <a:gd name="T7" fmla="*/ 17 h 422"/>
                <a:gd name="T8" fmla="*/ 55 w 83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422">
                  <a:moveTo>
                    <a:pt x="55" y="0"/>
                  </a:moveTo>
                  <a:lnTo>
                    <a:pt x="0" y="422"/>
                  </a:lnTo>
                  <a:lnTo>
                    <a:pt x="83" y="341"/>
                  </a:lnTo>
                  <a:lnTo>
                    <a:pt x="83" y="17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48"/>
            <p:cNvSpPr>
              <a:spLocks/>
            </p:cNvSpPr>
            <p:nvPr/>
          </p:nvSpPr>
          <p:spPr bwMode="auto">
            <a:xfrm>
              <a:off x="5878513" y="4127500"/>
              <a:ext cx="612775" cy="598488"/>
            </a:xfrm>
            <a:custGeom>
              <a:avLst/>
              <a:gdLst>
                <a:gd name="T0" fmla="*/ 66 w 386"/>
                <a:gd name="T1" fmla="*/ 0 h 377"/>
                <a:gd name="T2" fmla="*/ 0 w 386"/>
                <a:gd name="T3" fmla="*/ 377 h 377"/>
                <a:gd name="T4" fmla="*/ 386 w 386"/>
                <a:gd name="T5" fmla="*/ 317 h 377"/>
                <a:gd name="T6" fmla="*/ 66 w 386"/>
                <a:gd name="T7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6" h="377">
                  <a:moveTo>
                    <a:pt x="66" y="0"/>
                  </a:moveTo>
                  <a:lnTo>
                    <a:pt x="0" y="377"/>
                  </a:lnTo>
                  <a:lnTo>
                    <a:pt x="386" y="317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49"/>
            <p:cNvSpPr>
              <a:spLocks/>
            </p:cNvSpPr>
            <p:nvPr/>
          </p:nvSpPr>
          <p:spPr bwMode="auto">
            <a:xfrm>
              <a:off x="5878513" y="4127500"/>
              <a:ext cx="612775" cy="598488"/>
            </a:xfrm>
            <a:custGeom>
              <a:avLst/>
              <a:gdLst>
                <a:gd name="T0" fmla="*/ 66 w 386"/>
                <a:gd name="T1" fmla="*/ 0 h 377"/>
                <a:gd name="T2" fmla="*/ 0 w 386"/>
                <a:gd name="T3" fmla="*/ 377 h 377"/>
                <a:gd name="T4" fmla="*/ 386 w 386"/>
                <a:gd name="T5" fmla="*/ 317 h 377"/>
                <a:gd name="T6" fmla="*/ 66 w 386"/>
                <a:gd name="T7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6" h="377">
                  <a:moveTo>
                    <a:pt x="66" y="0"/>
                  </a:moveTo>
                  <a:lnTo>
                    <a:pt x="0" y="377"/>
                  </a:lnTo>
                  <a:lnTo>
                    <a:pt x="386" y="317"/>
                  </a:lnTo>
                  <a:lnTo>
                    <a:pt x="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50"/>
            <p:cNvSpPr>
              <a:spLocks/>
            </p:cNvSpPr>
            <p:nvPr/>
          </p:nvSpPr>
          <p:spPr bwMode="auto">
            <a:xfrm>
              <a:off x="2805113" y="2879725"/>
              <a:ext cx="214313" cy="384175"/>
            </a:xfrm>
            <a:custGeom>
              <a:avLst/>
              <a:gdLst>
                <a:gd name="T0" fmla="*/ 135 w 135"/>
                <a:gd name="T1" fmla="*/ 0 h 242"/>
                <a:gd name="T2" fmla="*/ 0 w 135"/>
                <a:gd name="T3" fmla="*/ 38 h 242"/>
                <a:gd name="T4" fmla="*/ 0 w 135"/>
                <a:gd name="T5" fmla="*/ 242 h 242"/>
                <a:gd name="T6" fmla="*/ 135 w 135"/>
                <a:gd name="T7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242">
                  <a:moveTo>
                    <a:pt x="135" y="0"/>
                  </a:moveTo>
                  <a:lnTo>
                    <a:pt x="0" y="38"/>
                  </a:lnTo>
                  <a:lnTo>
                    <a:pt x="0" y="24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51"/>
            <p:cNvSpPr>
              <a:spLocks/>
            </p:cNvSpPr>
            <p:nvPr/>
          </p:nvSpPr>
          <p:spPr bwMode="auto">
            <a:xfrm>
              <a:off x="2805113" y="2879725"/>
              <a:ext cx="214313" cy="384175"/>
            </a:xfrm>
            <a:custGeom>
              <a:avLst/>
              <a:gdLst>
                <a:gd name="T0" fmla="*/ 135 w 135"/>
                <a:gd name="T1" fmla="*/ 0 h 242"/>
                <a:gd name="T2" fmla="*/ 0 w 135"/>
                <a:gd name="T3" fmla="*/ 38 h 242"/>
                <a:gd name="T4" fmla="*/ 0 w 135"/>
                <a:gd name="T5" fmla="*/ 242 h 242"/>
                <a:gd name="T6" fmla="*/ 135 w 135"/>
                <a:gd name="T7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242">
                  <a:moveTo>
                    <a:pt x="135" y="0"/>
                  </a:moveTo>
                  <a:lnTo>
                    <a:pt x="0" y="38"/>
                  </a:lnTo>
                  <a:lnTo>
                    <a:pt x="0" y="242"/>
                  </a:lnTo>
                  <a:lnTo>
                    <a:pt x="1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2"/>
            <p:cNvSpPr>
              <a:spLocks/>
            </p:cNvSpPr>
            <p:nvPr/>
          </p:nvSpPr>
          <p:spPr bwMode="auto">
            <a:xfrm>
              <a:off x="3781425" y="1719263"/>
              <a:ext cx="552450" cy="527050"/>
            </a:xfrm>
            <a:custGeom>
              <a:avLst/>
              <a:gdLst>
                <a:gd name="T0" fmla="*/ 218 w 348"/>
                <a:gd name="T1" fmla="*/ 0 h 332"/>
                <a:gd name="T2" fmla="*/ 0 w 348"/>
                <a:gd name="T3" fmla="*/ 156 h 332"/>
                <a:gd name="T4" fmla="*/ 348 w 348"/>
                <a:gd name="T5" fmla="*/ 332 h 332"/>
                <a:gd name="T6" fmla="*/ 218 w 348"/>
                <a:gd name="T7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8" h="332">
                  <a:moveTo>
                    <a:pt x="218" y="0"/>
                  </a:moveTo>
                  <a:lnTo>
                    <a:pt x="0" y="156"/>
                  </a:lnTo>
                  <a:lnTo>
                    <a:pt x="348" y="332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3"/>
            <p:cNvSpPr>
              <a:spLocks/>
            </p:cNvSpPr>
            <p:nvPr/>
          </p:nvSpPr>
          <p:spPr bwMode="auto">
            <a:xfrm>
              <a:off x="3781425" y="1719263"/>
              <a:ext cx="552450" cy="527050"/>
            </a:xfrm>
            <a:custGeom>
              <a:avLst/>
              <a:gdLst>
                <a:gd name="T0" fmla="*/ 218 w 348"/>
                <a:gd name="T1" fmla="*/ 0 h 332"/>
                <a:gd name="T2" fmla="*/ 0 w 348"/>
                <a:gd name="T3" fmla="*/ 156 h 332"/>
                <a:gd name="T4" fmla="*/ 348 w 348"/>
                <a:gd name="T5" fmla="*/ 332 h 332"/>
                <a:gd name="T6" fmla="*/ 218 w 348"/>
                <a:gd name="T7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8" h="332">
                  <a:moveTo>
                    <a:pt x="218" y="0"/>
                  </a:moveTo>
                  <a:lnTo>
                    <a:pt x="0" y="156"/>
                  </a:lnTo>
                  <a:lnTo>
                    <a:pt x="348" y="332"/>
                  </a:lnTo>
                  <a:lnTo>
                    <a:pt x="2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4"/>
            <p:cNvSpPr>
              <a:spLocks/>
            </p:cNvSpPr>
            <p:nvPr/>
          </p:nvSpPr>
          <p:spPr bwMode="auto">
            <a:xfrm>
              <a:off x="4149725" y="1185863"/>
              <a:ext cx="439738" cy="488950"/>
            </a:xfrm>
            <a:custGeom>
              <a:avLst/>
              <a:gdLst>
                <a:gd name="T0" fmla="*/ 76 w 277"/>
                <a:gd name="T1" fmla="*/ 0 h 308"/>
                <a:gd name="T2" fmla="*/ 0 w 277"/>
                <a:gd name="T3" fmla="*/ 308 h 308"/>
                <a:gd name="T4" fmla="*/ 277 w 277"/>
                <a:gd name="T5" fmla="*/ 142 h 308"/>
                <a:gd name="T6" fmla="*/ 76 w 277"/>
                <a:gd name="T7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8">
                  <a:moveTo>
                    <a:pt x="76" y="0"/>
                  </a:moveTo>
                  <a:lnTo>
                    <a:pt x="0" y="308"/>
                  </a:lnTo>
                  <a:lnTo>
                    <a:pt x="277" y="142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55"/>
            <p:cNvSpPr>
              <a:spLocks/>
            </p:cNvSpPr>
            <p:nvPr/>
          </p:nvSpPr>
          <p:spPr bwMode="auto">
            <a:xfrm>
              <a:off x="4149725" y="1185863"/>
              <a:ext cx="439738" cy="488950"/>
            </a:xfrm>
            <a:custGeom>
              <a:avLst/>
              <a:gdLst>
                <a:gd name="T0" fmla="*/ 76 w 277"/>
                <a:gd name="T1" fmla="*/ 0 h 308"/>
                <a:gd name="T2" fmla="*/ 0 w 277"/>
                <a:gd name="T3" fmla="*/ 308 h 308"/>
                <a:gd name="T4" fmla="*/ 277 w 277"/>
                <a:gd name="T5" fmla="*/ 142 h 308"/>
                <a:gd name="T6" fmla="*/ 76 w 277"/>
                <a:gd name="T7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8">
                  <a:moveTo>
                    <a:pt x="76" y="0"/>
                  </a:moveTo>
                  <a:lnTo>
                    <a:pt x="0" y="308"/>
                  </a:lnTo>
                  <a:lnTo>
                    <a:pt x="277" y="142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56"/>
            <p:cNvSpPr>
              <a:spLocks/>
            </p:cNvSpPr>
            <p:nvPr/>
          </p:nvSpPr>
          <p:spPr bwMode="auto">
            <a:xfrm>
              <a:off x="4160838" y="1724025"/>
              <a:ext cx="728663" cy="525463"/>
            </a:xfrm>
            <a:custGeom>
              <a:avLst/>
              <a:gdLst>
                <a:gd name="T0" fmla="*/ 0 w 459"/>
                <a:gd name="T1" fmla="*/ 0 h 331"/>
                <a:gd name="T2" fmla="*/ 128 w 459"/>
                <a:gd name="T3" fmla="*/ 331 h 331"/>
                <a:gd name="T4" fmla="*/ 459 w 459"/>
                <a:gd name="T5" fmla="*/ 246 h 331"/>
                <a:gd name="T6" fmla="*/ 0 w 459"/>
                <a:gd name="T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9" h="331">
                  <a:moveTo>
                    <a:pt x="0" y="0"/>
                  </a:moveTo>
                  <a:lnTo>
                    <a:pt x="128" y="331"/>
                  </a:lnTo>
                  <a:lnTo>
                    <a:pt x="459" y="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57"/>
            <p:cNvSpPr>
              <a:spLocks/>
            </p:cNvSpPr>
            <p:nvPr/>
          </p:nvSpPr>
          <p:spPr bwMode="auto">
            <a:xfrm>
              <a:off x="4160838" y="1724025"/>
              <a:ext cx="728663" cy="525463"/>
            </a:xfrm>
            <a:custGeom>
              <a:avLst/>
              <a:gdLst>
                <a:gd name="T0" fmla="*/ 0 w 459"/>
                <a:gd name="T1" fmla="*/ 0 h 331"/>
                <a:gd name="T2" fmla="*/ 128 w 459"/>
                <a:gd name="T3" fmla="*/ 331 h 331"/>
                <a:gd name="T4" fmla="*/ 459 w 459"/>
                <a:gd name="T5" fmla="*/ 246 h 331"/>
                <a:gd name="T6" fmla="*/ 0 w 459"/>
                <a:gd name="T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9" h="331">
                  <a:moveTo>
                    <a:pt x="0" y="0"/>
                  </a:moveTo>
                  <a:lnTo>
                    <a:pt x="128" y="331"/>
                  </a:lnTo>
                  <a:lnTo>
                    <a:pt x="459" y="24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58"/>
            <p:cNvSpPr>
              <a:spLocks/>
            </p:cNvSpPr>
            <p:nvPr/>
          </p:nvSpPr>
          <p:spPr bwMode="auto">
            <a:xfrm>
              <a:off x="4168775" y="1438275"/>
              <a:ext cx="725488" cy="652463"/>
            </a:xfrm>
            <a:custGeom>
              <a:avLst/>
              <a:gdLst>
                <a:gd name="T0" fmla="*/ 277 w 457"/>
                <a:gd name="T1" fmla="*/ 0 h 411"/>
                <a:gd name="T2" fmla="*/ 0 w 457"/>
                <a:gd name="T3" fmla="*/ 165 h 411"/>
                <a:gd name="T4" fmla="*/ 457 w 457"/>
                <a:gd name="T5" fmla="*/ 411 h 411"/>
                <a:gd name="T6" fmla="*/ 277 w 457"/>
                <a:gd name="T7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7" h="411">
                  <a:moveTo>
                    <a:pt x="277" y="0"/>
                  </a:moveTo>
                  <a:lnTo>
                    <a:pt x="0" y="165"/>
                  </a:lnTo>
                  <a:lnTo>
                    <a:pt x="457" y="411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59"/>
            <p:cNvSpPr>
              <a:spLocks/>
            </p:cNvSpPr>
            <p:nvPr/>
          </p:nvSpPr>
          <p:spPr bwMode="auto">
            <a:xfrm>
              <a:off x="4168775" y="1438275"/>
              <a:ext cx="725488" cy="652463"/>
            </a:xfrm>
            <a:custGeom>
              <a:avLst/>
              <a:gdLst>
                <a:gd name="T0" fmla="*/ 277 w 457"/>
                <a:gd name="T1" fmla="*/ 0 h 411"/>
                <a:gd name="T2" fmla="*/ 0 w 457"/>
                <a:gd name="T3" fmla="*/ 165 h 411"/>
                <a:gd name="T4" fmla="*/ 457 w 457"/>
                <a:gd name="T5" fmla="*/ 411 h 411"/>
                <a:gd name="T6" fmla="*/ 277 w 457"/>
                <a:gd name="T7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7" h="411">
                  <a:moveTo>
                    <a:pt x="277" y="0"/>
                  </a:moveTo>
                  <a:lnTo>
                    <a:pt x="0" y="165"/>
                  </a:lnTo>
                  <a:lnTo>
                    <a:pt x="457" y="411"/>
                  </a:lnTo>
                  <a:lnTo>
                    <a:pt x="2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60"/>
            <p:cNvSpPr>
              <a:spLocks/>
            </p:cNvSpPr>
            <p:nvPr/>
          </p:nvSpPr>
          <p:spPr bwMode="auto">
            <a:xfrm>
              <a:off x="3506788" y="1539875"/>
              <a:ext cx="598488" cy="409575"/>
            </a:xfrm>
            <a:custGeom>
              <a:avLst/>
              <a:gdLst>
                <a:gd name="T0" fmla="*/ 0 w 377"/>
                <a:gd name="T1" fmla="*/ 0 h 258"/>
                <a:gd name="T2" fmla="*/ 157 w 377"/>
                <a:gd name="T3" fmla="*/ 258 h 258"/>
                <a:gd name="T4" fmla="*/ 377 w 377"/>
                <a:gd name="T5" fmla="*/ 99 h 258"/>
                <a:gd name="T6" fmla="*/ 0 w 377"/>
                <a:gd name="T7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7" h="258">
                  <a:moveTo>
                    <a:pt x="0" y="0"/>
                  </a:moveTo>
                  <a:lnTo>
                    <a:pt x="157" y="258"/>
                  </a:lnTo>
                  <a:lnTo>
                    <a:pt x="377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1"/>
            <p:cNvSpPr>
              <a:spLocks/>
            </p:cNvSpPr>
            <p:nvPr/>
          </p:nvSpPr>
          <p:spPr bwMode="auto">
            <a:xfrm>
              <a:off x="3506788" y="1539875"/>
              <a:ext cx="598488" cy="409575"/>
            </a:xfrm>
            <a:custGeom>
              <a:avLst/>
              <a:gdLst>
                <a:gd name="T0" fmla="*/ 0 w 377"/>
                <a:gd name="T1" fmla="*/ 0 h 258"/>
                <a:gd name="T2" fmla="*/ 157 w 377"/>
                <a:gd name="T3" fmla="*/ 258 h 258"/>
                <a:gd name="T4" fmla="*/ 377 w 377"/>
                <a:gd name="T5" fmla="*/ 99 h 258"/>
                <a:gd name="T6" fmla="*/ 0 w 377"/>
                <a:gd name="T7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7" h="258">
                  <a:moveTo>
                    <a:pt x="0" y="0"/>
                  </a:moveTo>
                  <a:lnTo>
                    <a:pt x="157" y="258"/>
                  </a:lnTo>
                  <a:lnTo>
                    <a:pt x="377" y="9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2"/>
            <p:cNvSpPr>
              <a:spLocks/>
            </p:cNvSpPr>
            <p:nvPr/>
          </p:nvSpPr>
          <p:spPr bwMode="auto">
            <a:xfrm>
              <a:off x="3292475" y="1546225"/>
              <a:ext cx="439738" cy="406400"/>
            </a:xfrm>
            <a:custGeom>
              <a:avLst/>
              <a:gdLst>
                <a:gd name="T0" fmla="*/ 121 w 277"/>
                <a:gd name="T1" fmla="*/ 0 h 256"/>
                <a:gd name="T2" fmla="*/ 0 w 277"/>
                <a:gd name="T3" fmla="*/ 223 h 256"/>
                <a:gd name="T4" fmla="*/ 277 w 277"/>
                <a:gd name="T5" fmla="*/ 256 h 256"/>
                <a:gd name="T6" fmla="*/ 121 w 277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56">
                  <a:moveTo>
                    <a:pt x="121" y="0"/>
                  </a:moveTo>
                  <a:lnTo>
                    <a:pt x="0" y="223"/>
                  </a:lnTo>
                  <a:lnTo>
                    <a:pt x="277" y="256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DBD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3"/>
            <p:cNvSpPr>
              <a:spLocks/>
            </p:cNvSpPr>
            <p:nvPr/>
          </p:nvSpPr>
          <p:spPr bwMode="auto">
            <a:xfrm>
              <a:off x="3292475" y="1546225"/>
              <a:ext cx="439738" cy="406400"/>
            </a:xfrm>
            <a:custGeom>
              <a:avLst/>
              <a:gdLst>
                <a:gd name="T0" fmla="*/ 121 w 277"/>
                <a:gd name="T1" fmla="*/ 0 h 256"/>
                <a:gd name="T2" fmla="*/ 0 w 277"/>
                <a:gd name="T3" fmla="*/ 223 h 256"/>
                <a:gd name="T4" fmla="*/ 277 w 277"/>
                <a:gd name="T5" fmla="*/ 256 h 256"/>
                <a:gd name="T6" fmla="*/ 121 w 277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56">
                  <a:moveTo>
                    <a:pt x="121" y="0"/>
                  </a:moveTo>
                  <a:lnTo>
                    <a:pt x="0" y="223"/>
                  </a:lnTo>
                  <a:lnTo>
                    <a:pt x="277" y="256"/>
                  </a:lnTo>
                  <a:lnTo>
                    <a:pt x="1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4"/>
            <p:cNvSpPr>
              <a:spLocks/>
            </p:cNvSpPr>
            <p:nvPr/>
          </p:nvSpPr>
          <p:spPr bwMode="auto">
            <a:xfrm>
              <a:off x="3113088" y="212725"/>
              <a:ext cx="434975" cy="500063"/>
            </a:xfrm>
            <a:custGeom>
              <a:avLst/>
              <a:gdLst>
                <a:gd name="T0" fmla="*/ 45 w 274"/>
                <a:gd name="T1" fmla="*/ 0 h 315"/>
                <a:gd name="T2" fmla="*/ 0 w 274"/>
                <a:gd name="T3" fmla="*/ 301 h 315"/>
                <a:gd name="T4" fmla="*/ 274 w 274"/>
                <a:gd name="T5" fmla="*/ 315 h 315"/>
                <a:gd name="T6" fmla="*/ 45 w 274"/>
                <a:gd name="T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4" h="315">
                  <a:moveTo>
                    <a:pt x="45" y="0"/>
                  </a:moveTo>
                  <a:lnTo>
                    <a:pt x="0" y="301"/>
                  </a:lnTo>
                  <a:lnTo>
                    <a:pt x="274" y="31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65"/>
            <p:cNvSpPr>
              <a:spLocks/>
            </p:cNvSpPr>
            <p:nvPr/>
          </p:nvSpPr>
          <p:spPr bwMode="auto">
            <a:xfrm>
              <a:off x="3113088" y="212725"/>
              <a:ext cx="434975" cy="500063"/>
            </a:xfrm>
            <a:custGeom>
              <a:avLst/>
              <a:gdLst>
                <a:gd name="T0" fmla="*/ 45 w 274"/>
                <a:gd name="T1" fmla="*/ 0 h 315"/>
                <a:gd name="T2" fmla="*/ 0 w 274"/>
                <a:gd name="T3" fmla="*/ 301 h 315"/>
                <a:gd name="T4" fmla="*/ 274 w 274"/>
                <a:gd name="T5" fmla="*/ 315 h 315"/>
                <a:gd name="T6" fmla="*/ 45 w 274"/>
                <a:gd name="T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4" h="315">
                  <a:moveTo>
                    <a:pt x="45" y="0"/>
                  </a:moveTo>
                  <a:lnTo>
                    <a:pt x="0" y="301"/>
                  </a:lnTo>
                  <a:lnTo>
                    <a:pt x="274" y="315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66"/>
            <p:cNvSpPr>
              <a:spLocks/>
            </p:cNvSpPr>
            <p:nvPr/>
          </p:nvSpPr>
          <p:spPr bwMode="auto">
            <a:xfrm>
              <a:off x="3206750" y="201613"/>
              <a:ext cx="612775" cy="500063"/>
            </a:xfrm>
            <a:custGeom>
              <a:avLst/>
              <a:gdLst>
                <a:gd name="T0" fmla="*/ 0 w 386"/>
                <a:gd name="T1" fmla="*/ 0 h 315"/>
                <a:gd name="T2" fmla="*/ 227 w 386"/>
                <a:gd name="T3" fmla="*/ 315 h 315"/>
                <a:gd name="T4" fmla="*/ 386 w 386"/>
                <a:gd name="T5" fmla="*/ 19 h 315"/>
                <a:gd name="T6" fmla="*/ 0 w 386"/>
                <a:gd name="T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6" h="315">
                  <a:moveTo>
                    <a:pt x="0" y="0"/>
                  </a:moveTo>
                  <a:lnTo>
                    <a:pt x="227" y="315"/>
                  </a:lnTo>
                  <a:lnTo>
                    <a:pt x="386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67"/>
            <p:cNvSpPr>
              <a:spLocks/>
            </p:cNvSpPr>
            <p:nvPr/>
          </p:nvSpPr>
          <p:spPr bwMode="auto">
            <a:xfrm>
              <a:off x="3206750" y="201613"/>
              <a:ext cx="612775" cy="500063"/>
            </a:xfrm>
            <a:custGeom>
              <a:avLst/>
              <a:gdLst>
                <a:gd name="T0" fmla="*/ 0 w 386"/>
                <a:gd name="T1" fmla="*/ 0 h 315"/>
                <a:gd name="T2" fmla="*/ 227 w 386"/>
                <a:gd name="T3" fmla="*/ 315 h 315"/>
                <a:gd name="T4" fmla="*/ 386 w 386"/>
                <a:gd name="T5" fmla="*/ 19 h 315"/>
                <a:gd name="T6" fmla="*/ 0 w 386"/>
                <a:gd name="T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6" h="315">
                  <a:moveTo>
                    <a:pt x="0" y="0"/>
                  </a:moveTo>
                  <a:lnTo>
                    <a:pt x="227" y="315"/>
                  </a:lnTo>
                  <a:lnTo>
                    <a:pt x="386" y="1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68"/>
            <p:cNvSpPr>
              <a:spLocks/>
            </p:cNvSpPr>
            <p:nvPr/>
          </p:nvSpPr>
          <p:spPr bwMode="auto">
            <a:xfrm>
              <a:off x="3206750" y="47625"/>
              <a:ext cx="608013" cy="153988"/>
            </a:xfrm>
            <a:custGeom>
              <a:avLst/>
              <a:gdLst>
                <a:gd name="T0" fmla="*/ 341 w 383"/>
                <a:gd name="T1" fmla="*/ 0 h 97"/>
                <a:gd name="T2" fmla="*/ 45 w 383"/>
                <a:gd name="T3" fmla="*/ 0 h 97"/>
                <a:gd name="T4" fmla="*/ 0 w 383"/>
                <a:gd name="T5" fmla="*/ 76 h 97"/>
                <a:gd name="T6" fmla="*/ 383 w 383"/>
                <a:gd name="T7" fmla="*/ 97 h 97"/>
                <a:gd name="T8" fmla="*/ 341 w 383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3" h="97">
                  <a:moveTo>
                    <a:pt x="341" y="0"/>
                  </a:moveTo>
                  <a:lnTo>
                    <a:pt x="45" y="0"/>
                  </a:lnTo>
                  <a:lnTo>
                    <a:pt x="0" y="76"/>
                  </a:lnTo>
                  <a:lnTo>
                    <a:pt x="383" y="97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DBD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69"/>
            <p:cNvSpPr>
              <a:spLocks/>
            </p:cNvSpPr>
            <p:nvPr/>
          </p:nvSpPr>
          <p:spPr bwMode="auto">
            <a:xfrm>
              <a:off x="3206750" y="47625"/>
              <a:ext cx="608013" cy="153988"/>
            </a:xfrm>
            <a:custGeom>
              <a:avLst/>
              <a:gdLst>
                <a:gd name="T0" fmla="*/ 341 w 383"/>
                <a:gd name="T1" fmla="*/ 0 h 97"/>
                <a:gd name="T2" fmla="*/ 45 w 383"/>
                <a:gd name="T3" fmla="*/ 0 h 97"/>
                <a:gd name="T4" fmla="*/ 0 w 383"/>
                <a:gd name="T5" fmla="*/ 76 h 97"/>
                <a:gd name="T6" fmla="*/ 383 w 383"/>
                <a:gd name="T7" fmla="*/ 97 h 97"/>
                <a:gd name="T8" fmla="*/ 341 w 383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3" h="97">
                  <a:moveTo>
                    <a:pt x="341" y="0"/>
                  </a:moveTo>
                  <a:lnTo>
                    <a:pt x="45" y="0"/>
                  </a:lnTo>
                  <a:lnTo>
                    <a:pt x="0" y="76"/>
                  </a:lnTo>
                  <a:lnTo>
                    <a:pt x="383" y="97"/>
                  </a:lnTo>
                  <a:lnTo>
                    <a:pt x="34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70"/>
            <p:cNvSpPr>
              <a:spLocks/>
            </p:cNvSpPr>
            <p:nvPr/>
          </p:nvSpPr>
          <p:spPr bwMode="auto">
            <a:xfrm>
              <a:off x="3394075" y="4056063"/>
              <a:ext cx="563563" cy="473075"/>
            </a:xfrm>
            <a:custGeom>
              <a:avLst/>
              <a:gdLst>
                <a:gd name="T0" fmla="*/ 355 w 355"/>
                <a:gd name="T1" fmla="*/ 0 h 298"/>
                <a:gd name="T2" fmla="*/ 0 w 355"/>
                <a:gd name="T3" fmla="*/ 168 h 298"/>
                <a:gd name="T4" fmla="*/ 157 w 355"/>
                <a:gd name="T5" fmla="*/ 298 h 298"/>
                <a:gd name="T6" fmla="*/ 355 w 355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5" h="298">
                  <a:moveTo>
                    <a:pt x="355" y="0"/>
                  </a:moveTo>
                  <a:lnTo>
                    <a:pt x="0" y="168"/>
                  </a:lnTo>
                  <a:lnTo>
                    <a:pt x="157" y="298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1"/>
            <p:cNvSpPr>
              <a:spLocks/>
            </p:cNvSpPr>
            <p:nvPr/>
          </p:nvSpPr>
          <p:spPr bwMode="auto">
            <a:xfrm>
              <a:off x="3394075" y="4056063"/>
              <a:ext cx="563563" cy="473075"/>
            </a:xfrm>
            <a:custGeom>
              <a:avLst/>
              <a:gdLst>
                <a:gd name="T0" fmla="*/ 355 w 355"/>
                <a:gd name="T1" fmla="*/ 0 h 298"/>
                <a:gd name="T2" fmla="*/ 0 w 355"/>
                <a:gd name="T3" fmla="*/ 168 h 298"/>
                <a:gd name="T4" fmla="*/ 157 w 355"/>
                <a:gd name="T5" fmla="*/ 298 h 298"/>
                <a:gd name="T6" fmla="*/ 355 w 355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5" h="298">
                  <a:moveTo>
                    <a:pt x="355" y="0"/>
                  </a:moveTo>
                  <a:lnTo>
                    <a:pt x="0" y="168"/>
                  </a:lnTo>
                  <a:lnTo>
                    <a:pt x="157" y="298"/>
                  </a:lnTo>
                  <a:lnTo>
                    <a:pt x="3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2"/>
            <p:cNvSpPr>
              <a:spLocks/>
            </p:cNvSpPr>
            <p:nvPr/>
          </p:nvSpPr>
          <p:spPr bwMode="auto">
            <a:xfrm>
              <a:off x="3360738" y="4344988"/>
              <a:ext cx="266700" cy="620713"/>
            </a:xfrm>
            <a:custGeom>
              <a:avLst/>
              <a:gdLst>
                <a:gd name="T0" fmla="*/ 12 w 168"/>
                <a:gd name="T1" fmla="*/ 0 h 391"/>
                <a:gd name="T2" fmla="*/ 0 w 168"/>
                <a:gd name="T3" fmla="*/ 391 h 391"/>
                <a:gd name="T4" fmla="*/ 168 w 168"/>
                <a:gd name="T5" fmla="*/ 133 h 391"/>
                <a:gd name="T6" fmla="*/ 12 w 168"/>
                <a:gd name="T7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391">
                  <a:moveTo>
                    <a:pt x="12" y="0"/>
                  </a:moveTo>
                  <a:lnTo>
                    <a:pt x="0" y="391"/>
                  </a:lnTo>
                  <a:lnTo>
                    <a:pt x="168" y="13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3"/>
            <p:cNvSpPr>
              <a:spLocks/>
            </p:cNvSpPr>
            <p:nvPr/>
          </p:nvSpPr>
          <p:spPr bwMode="auto">
            <a:xfrm>
              <a:off x="3360738" y="4344988"/>
              <a:ext cx="266700" cy="620713"/>
            </a:xfrm>
            <a:custGeom>
              <a:avLst/>
              <a:gdLst>
                <a:gd name="T0" fmla="*/ 12 w 168"/>
                <a:gd name="T1" fmla="*/ 0 h 391"/>
                <a:gd name="T2" fmla="*/ 0 w 168"/>
                <a:gd name="T3" fmla="*/ 391 h 391"/>
                <a:gd name="T4" fmla="*/ 168 w 168"/>
                <a:gd name="T5" fmla="*/ 133 h 391"/>
                <a:gd name="T6" fmla="*/ 12 w 168"/>
                <a:gd name="T7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391">
                  <a:moveTo>
                    <a:pt x="12" y="0"/>
                  </a:moveTo>
                  <a:lnTo>
                    <a:pt x="0" y="391"/>
                  </a:lnTo>
                  <a:lnTo>
                    <a:pt x="168" y="133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4"/>
            <p:cNvSpPr>
              <a:spLocks/>
            </p:cNvSpPr>
            <p:nvPr/>
          </p:nvSpPr>
          <p:spPr bwMode="auto">
            <a:xfrm>
              <a:off x="3673475" y="4570413"/>
              <a:ext cx="588963" cy="628650"/>
            </a:xfrm>
            <a:custGeom>
              <a:avLst/>
              <a:gdLst>
                <a:gd name="T0" fmla="*/ 0 w 371"/>
                <a:gd name="T1" fmla="*/ 0 h 396"/>
                <a:gd name="T2" fmla="*/ 312 w 371"/>
                <a:gd name="T3" fmla="*/ 396 h 396"/>
                <a:gd name="T4" fmla="*/ 371 w 371"/>
                <a:gd name="T5" fmla="*/ 50 h 396"/>
                <a:gd name="T6" fmla="*/ 0 w 371"/>
                <a:gd name="T7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396">
                  <a:moveTo>
                    <a:pt x="0" y="0"/>
                  </a:moveTo>
                  <a:lnTo>
                    <a:pt x="312" y="396"/>
                  </a:lnTo>
                  <a:lnTo>
                    <a:pt x="371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75"/>
            <p:cNvSpPr>
              <a:spLocks/>
            </p:cNvSpPr>
            <p:nvPr/>
          </p:nvSpPr>
          <p:spPr bwMode="auto">
            <a:xfrm>
              <a:off x="3673475" y="4570413"/>
              <a:ext cx="588963" cy="628650"/>
            </a:xfrm>
            <a:custGeom>
              <a:avLst/>
              <a:gdLst>
                <a:gd name="T0" fmla="*/ 0 w 371"/>
                <a:gd name="T1" fmla="*/ 0 h 396"/>
                <a:gd name="T2" fmla="*/ 312 w 371"/>
                <a:gd name="T3" fmla="*/ 396 h 396"/>
                <a:gd name="T4" fmla="*/ 371 w 371"/>
                <a:gd name="T5" fmla="*/ 50 h 396"/>
                <a:gd name="T6" fmla="*/ 0 w 371"/>
                <a:gd name="T7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396">
                  <a:moveTo>
                    <a:pt x="0" y="0"/>
                  </a:moveTo>
                  <a:lnTo>
                    <a:pt x="312" y="396"/>
                  </a:lnTo>
                  <a:lnTo>
                    <a:pt x="371" y="5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76"/>
            <p:cNvSpPr>
              <a:spLocks/>
            </p:cNvSpPr>
            <p:nvPr/>
          </p:nvSpPr>
          <p:spPr bwMode="auto">
            <a:xfrm>
              <a:off x="3382963" y="4583113"/>
              <a:ext cx="763588" cy="627063"/>
            </a:xfrm>
            <a:custGeom>
              <a:avLst/>
              <a:gdLst>
                <a:gd name="T0" fmla="*/ 166 w 481"/>
                <a:gd name="T1" fmla="*/ 0 h 395"/>
                <a:gd name="T2" fmla="*/ 0 w 481"/>
                <a:gd name="T3" fmla="*/ 258 h 395"/>
                <a:gd name="T4" fmla="*/ 481 w 481"/>
                <a:gd name="T5" fmla="*/ 395 h 395"/>
                <a:gd name="T6" fmla="*/ 166 w 481"/>
                <a:gd name="T7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395">
                  <a:moveTo>
                    <a:pt x="166" y="0"/>
                  </a:moveTo>
                  <a:lnTo>
                    <a:pt x="0" y="258"/>
                  </a:lnTo>
                  <a:lnTo>
                    <a:pt x="481" y="395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77"/>
            <p:cNvSpPr>
              <a:spLocks/>
            </p:cNvSpPr>
            <p:nvPr/>
          </p:nvSpPr>
          <p:spPr bwMode="auto">
            <a:xfrm>
              <a:off x="3382963" y="4583113"/>
              <a:ext cx="763588" cy="627063"/>
            </a:xfrm>
            <a:custGeom>
              <a:avLst/>
              <a:gdLst>
                <a:gd name="T0" fmla="*/ 166 w 481"/>
                <a:gd name="T1" fmla="*/ 0 h 395"/>
                <a:gd name="T2" fmla="*/ 0 w 481"/>
                <a:gd name="T3" fmla="*/ 258 h 395"/>
                <a:gd name="T4" fmla="*/ 481 w 481"/>
                <a:gd name="T5" fmla="*/ 395 h 395"/>
                <a:gd name="T6" fmla="*/ 166 w 481"/>
                <a:gd name="T7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395">
                  <a:moveTo>
                    <a:pt x="166" y="0"/>
                  </a:moveTo>
                  <a:lnTo>
                    <a:pt x="0" y="258"/>
                  </a:lnTo>
                  <a:lnTo>
                    <a:pt x="481" y="395"/>
                  </a:lnTo>
                  <a:lnTo>
                    <a:pt x="1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78"/>
            <p:cNvSpPr>
              <a:spLocks/>
            </p:cNvSpPr>
            <p:nvPr/>
          </p:nvSpPr>
          <p:spPr bwMode="auto">
            <a:xfrm>
              <a:off x="3668713" y="4064000"/>
              <a:ext cx="590550" cy="552450"/>
            </a:xfrm>
            <a:custGeom>
              <a:avLst/>
              <a:gdLst>
                <a:gd name="T0" fmla="*/ 199 w 372"/>
                <a:gd name="T1" fmla="*/ 0 h 348"/>
                <a:gd name="T2" fmla="*/ 0 w 372"/>
                <a:gd name="T3" fmla="*/ 301 h 348"/>
                <a:gd name="T4" fmla="*/ 372 w 372"/>
                <a:gd name="T5" fmla="*/ 348 h 348"/>
                <a:gd name="T6" fmla="*/ 199 w 372"/>
                <a:gd name="T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348">
                  <a:moveTo>
                    <a:pt x="199" y="0"/>
                  </a:moveTo>
                  <a:lnTo>
                    <a:pt x="0" y="301"/>
                  </a:lnTo>
                  <a:lnTo>
                    <a:pt x="372" y="348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79"/>
            <p:cNvSpPr>
              <a:spLocks/>
            </p:cNvSpPr>
            <p:nvPr/>
          </p:nvSpPr>
          <p:spPr bwMode="auto">
            <a:xfrm>
              <a:off x="3668713" y="4064000"/>
              <a:ext cx="590550" cy="552450"/>
            </a:xfrm>
            <a:custGeom>
              <a:avLst/>
              <a:gdLst>
                <a:gd name="T0" fmla="*/ 199 w 372"/>
                <a:gd name="T1" fmla="*/ 0 h 348"/>
                <a:gd name="T2" fmla="*/ 0 w 372"/>
                <a:gd name="T3" fmla="*/ 301 h 348"/>
                <a:gd name="T4" fmla="*/ 372 w 372"/>
                <a:gd name="T5" fmla="*/ 348 h 348"/>
                <a:gd name="T6" fmla="*/ 199 w 372"/>
                <a:gd name="T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348">
                  <a:moveTo>
                    <a:pt x="199" y="0"/>
                  </a:moveTo>
                  <a:lnTo>
                    <a:pt x="0" y="301"/>
                  </a:lnTo>
                  <a:lnTo>
                    <a:pt x="372" y="348"/>
                  </a:lnTo>
                  <a:lnTo>
                    <a:pt x="1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80"/>
            <p:cNvSpPr>
              <a:spLocks/>
            </p:cNvSpPr>
            <p:nvPr/>
          </p:nvSpPr>
          <p:spPr bwMode="auto">
            <a:xfrm>
              <a:off x="7129463" y="3621088"/>
              <a:ext cx="368300" cy="649288"/>
            </a:xfrm>
            <a:custGeom>
              <a:avLst/>
              <a:gdLst>
                <a:gd name="T0" fmla="*/ 19 w 232"/>
                <a:gd name="T1" fmla="*/ 0 h 409"/>
                <a:gd name="T2" fmla="*/ 0 w 232"/>
                <a:gd name="T3" fmla="*/ 409 h 409"/>
                <a:gd name="T4" fmla="*/ 232 w 232"/>
                <a:gd name="T5" fmla="*/ 284 h 409"/>
                <a:gd name="T6" fmla="*/ 19 w 232"/>
                <a:gd name="T7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409">
                  <a:moveTo>
                    <a:pt x="19" y="0"/>
                  </a:moveTo>
                  <a:lnTo>
                    <a:pt x="0" y="409"/>
                  </a:lnTo>
                  <a:lnTo>
                    <a:pt x="232" y="284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81"/>
            <p:cNvSpPr>
              <a:spLocks/>
            </p:cNvSpPr>
            <p:nvPr/>
          </p:nvSpPr>
          <p:spPr bwMode="auto">
            <a:xfrm>
              <a:off x="7129463" y="3621088"/>
              <a:ext cx="368300" cy="649288"/>
            </a:xfrm>
            <a:custGeom>
              <a:avLst/>
              <a:gdLst>
                <a:gd name="T0" fmla="*/ 19 w 232"/>
                <a:gd name="T1" fmla="*/ 0 h 409"/>
                <a:gd name="T2" fmla="*/ 0 w 232"/>
                <a:gd name="T3" fmla="*/ 409 h 409"/>
                <a:gd name="T4" fmla="*/ 232 w 232"/>
                <a:gd name="T5" fmla="*/ 284 h 409"/>
                <a:gd name="T6" fmla="*/ 19 w 232"/>
                <a:gd name="T7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409">
                  <a:moveTo>
                    <a:pt x="19" y="0"/>
                  </a:moveTo>
                  <a:lnTo>
                    <a:pt x="0" y="409"/>
                  </a:lnTo>
                  <a:lnTo>
                    <a:pt x="232" y="284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82"/>
            <p:cNvSpPr>
              <a:spLocks/>
            </p:cNvSpPr>
            <p:nvPr/>
          </p:nvSpPr>
          <p:spPr bwMode="auto">
            <a:xfrm>
              <a:off x="6865938" y="4333875"/>
              <a:ext cx="684213" cy="650875"/>
            </a:xfrm>
            <a:custGeom>
              <a:avLst/>
              <a:gdLst>
                <a:gd name="T0" fmla="*/ 161 w 431"/>
                <a:gd name="T1" fmla="*/ 0 h 410"/>
                <a:gd name="T2" fmla="*/ 0 w 431"/>
                <a:gd name="T3" fmla="*/ 348 h 410"/>
                <a:gd name="T4" fmla="*/ 431 w 431"/>
                <a:gd name="T5" fmla="*/ 410 h 410"/>
                <a:gd name="T6" fmla="*/ 161 w 431"/>
                <a:gd name="T7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1" h="410">
                  <a:moveTo>
                    <a:pt x="161" y="0"/>
                  </a:moveTo>
                  <a:lnTo>
                    <a:pt x="0" y="348"/>
                  </a:lnTo>
                  <a:lnTo>
                    <a:pt x="431" y="410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83"/>
            <p:cNvSpPr>
              <a:spLocks/>
            </p:cNvSpPr>
            <p:nvPr/>
          </p:nvSpPr>
          <p:spPr bwMode="auto">
            <a:xfrm>
              <a:off x="6865938" y="4333875"/>
              <a:ext cx="684213" cy="650875"/>
            </a:xfrm>
            <a:custGeom>
              <a:avLst/>
              <a:gdLst>
                <a:gd name="T0" fmla="*/ 161 w 431"/>
                <a:gd name="T1" fmla="*/ 0 h 410"/>
                <a:gd name="T2" fmla="*/ 0 w 431"/>
                <a:gd name="T3" fmla="*/ 348 h 410"/>
                <a:gd name="T4" fmla="*/ 431 w 431"/>
                <a:gd name="T5" fmla="*/ 410 h 410"/>
                <a:gd name="T6" fmla="*/ 161 w 431"/>
                <a:gd name="T7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1" h="410">
                  <a:moveTo>
                    <a:pt x="161" y="0"/>
                  </a:moveTo>
                  <a:lnTo>
                    <a:pt x="0" y="348"/>
                  </a:lnTo>
                  <a:lnTo>
                    <a:pt x="431" y="410"/>
                  </a:lnTo>
                  <a:lnTo>
                    <a:pt x="16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84"/>
            <p:cNvSpPr>
              <a:spLocks/>
            </p:cNvSpPr>
            <p:nvPr/>
          </p:nvSpPr>
          <p:spPr bwMode="auto">
            <a:xfrm>
              <a:off x="6546850" y="4322763"/>
              <a:ext cx="544513" cy="557213"/>
            </a:xfrm>
            <a:custGeom>
              <a:avLst/>
              <a:gdLst>
                <a:gd name="T0" fmla="*/ 343 w 343"/>
                <a:gd name="T1" fmla="*/ 0 h 351"/>
                <a:gd name="T2" fmla="*/ 0 w 343"/>
                <a:gd name="T3" fmla="*/ 199 h 351"/>
                <a:gd name="T4" fmla="*/ 185 w 343"/>
                <a:gd name="T5" fmla="*/ 351 h 351"/>
                <a:gd name="T6" fmla="*/ 343 w 343"/>
                <a:gd name="T7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3" h="351">
                  <a:moveTo>
                    <a:pt x="343" y="0"/>
                  </a:moveTo>
                  <a:lnTo>
                    <a:pt x="0" y="199"/>
                  </a:lnTo>
                  <a:lnTo>
                    <a:pt x="185" y="351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CCC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85"/>
            <p:cNvSpPr>
              <a:spLocks/>
            </p:cNvSpPr>
            <p:nvPr/>
          </p:nvSpPr>
          <p:spPr bwMode="auto">
            <a:xfrm>
              <a:off x="6546850" y="4322763"/>
              <a:ext cx="544513" cy="557213"/>
            </a:xfrm>
            <a:custGeom>
              <a:avLst/>
              <a:gdLst>
                <a:gd name="T0" fmla="*/ 343 w 343"/>
                <a:gd name="T1" fmla="*/ 0 h 351"/>
                <a:gd name="T2" fmla="*/ 0 w 343"/>
                <a:gd name="T3" fmla="*/ 199 h 351"/>
                <a:gd name="T4" fmla="*/ 185 w 343"/>
                <a:gd name="T5" fmla="*/ 351 h 351"/>
                <a:gd name="T6" fmla="*/ 343 w 343"/>
                <a:gd name="T7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3" h="351">
                  <a:moveTo>
                    <a:pt x="343" y="0"/>
                  </a:moveTo>
                  <a:lnTo>
                    <a:pt x="0" y="199"/>
                  </a:lnTo>
                  <a:lnTo>
                    <a:pt x="185" y="351"/>
                  </a:lnTo>
                  <a:lnTo>
                    <a:pt x="3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86"/>
            <p:cNvSpPr>
              <a:spLocks/>
            </p:cNvSpPr>
            <p:nvPr/>
          </p:nvSpPr>
          <p:spPr bwMode="auto">
            <a:xfrm>
              <a:off x="5397500" y="479425"/>
              <a:ext cx="563563" cy="544513"/>
            </a:xfrm>
            <a:custGeom>
              <a:avLst/>
              <a:gdLst>
                <a:gd name="T0" fmla="*/ 336 w 355"/>
                <a:gd name="T1" fmla="*/ 0 h 343"/>
                <a:gd name="T2" fmla="*/ 0 w 355"/>
                <a:gd name="T3" fmla="*/ 178 h 343"/>
                <a:gd name="T4" fmla="*/ 355 w 355"/>
                <a:gd name="T5" fmla="*/ 343 h 343"/>
                <a:gd name="T6" fmla="*/ 336 w 355"/>
                <a:gd name="T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5" h="343">
                  <a:moveTo>
                    <a:pt x="336" y="0"/>
                  </a:moveTo>
                  <a:lnTo>
                    <a:pt x="0" y="178"/>
                  </a:lnTo>
                  <a:lnTo>
                    <a:pt x="355" y="343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87"/>
            <p:cNvSpPr>
              <a:spLocks/>
            </p:cNvSpPr>
            <p:nvPr/>
          </p:nvSpPr>
          <p:spPr bwMode="auto">
            <a:xfrm>
              <a:off x="5397500" y="479425"/>
              <a:ext cx="563563" cy="544513"/>
            </a:xfrm>
            <a:custGeom>
              <a:avLst/>
              <a:gdLst>
                <a:gd name="T0" fmla="*/ 336 w 355"/>
                <a:gd name="T1" fmla="*/ 0 h 343"/>
                <a:gd name="T2" fmla="*/ 0 w 355"/>
                <a:gd name="T3" fmla="*/ 178 h 343"/>
                <a:gd name="T4" fmla="*/ 355 w 355"/>
                <a:gd name="T5" fmla="*/ 343 h 343"/>
                <a:gd name="T6" fmla="*/ 336 w 355"/>
                <a:gd name="T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5" h="343">
                  <a:moveTo>
                    <a:pt x="336" y="0"/>
                  </a:moveTo>
                  <a:lnTo>
                    <a:pt x="0" y="178"/>
                  </a:lnTo>
                  <a:lnTo>
                    <a:pt x="355" y="343"/>
                  </a:lnTo>
                  <a:lnTo>
                    <a:pt x="3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88"/>
            <p:cNvSpPr>
              <a:spLocks/>
            </p:cNvSpPr>
            <p:nvPr/>
          </p:nvSpPr>
          <p:spPr bwMode="auto">
            <a:xfrm>
              <a:off x="5961063" y="484188"/>
              <a:ext cx="476250" cy="544513"/>
            </a:xfrm>
            <a:custGeom>
              <a:avLst/>
              <a:gdLst>
                <a:gd name="T0" fmla="*/ 0 w 300"/>
                <a:gd name="T1" fmla="*/ 0 h 343"/>
                <a:gd name="T2" fmla="*/ 16 w 300"/>
                <a:gd name="T3" fmla="*/ 343 h 343"/>
                <a:gd name="T4" fmla="*/ 300 w 300"/>
                <a:gd name="T5" fmla="*/ 291 h 343"/>
                <a:gd name="T6" fmla="*/ 0 w 300"/>
                <a:gd name="T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0" h="343">
                  <a:moveTo>
                    <a:pt x="0" y="0"/>
                  </a:moveTo>
                  <a:lnTo>
                    <a:pt x="16" y="343"/>
                  </a:lnTo>
                  <a:lnTo>
                    <a:pt x="300" y="2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89"/>
            <p:cNvSpPr>
              <a:spLocks/>
            </p:cNvSpPr>
            <p:nvPr/>
          </p:nvSpPr>
          <p:spPr bwMode="auto">
            <a:xfrm>
              <a:off x="5961063" y="484188"/>
              <a:ext cx="476250" cy="544513"/>
            </a:xfrm>
            <a:custGeom>
              <a:avLst/>
              <a:gdLst>
                <a:gd name="T0" fmla="*/ 0 w 300"/>
                <a:gd name="T1" fmla="*/ 0 h 343"/>
                <a:gd name="T2" fmla="*/ 16 w 300"/>
                <a:gd name="T3" fmla="*/ 343 h 343"/>
                <a:gd name="T4" fmla="*/ 300 w 300"/>
                <a:gd name="T5" fmla="*/ 291 h 343"/>
                <a:gd name="T6" fmla="*/ 0 w 300"/>
                <a:gd name="T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0" h="343">
                  <a:moveTo>
                    <a:pt x="0" y="0"/>
                  </a:moveTo>
                  <a:lnTo>
                    <a:pt x="16" y="343"/>
                  </a:lnTo>
                  <a:lnTo>
                    <a:pt x="300" y="29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90"/>
            <p:cNvSpPr>
              <a:spLocks/>
            </p:cNvSpPr>
            <p:nvPr/>
          </p:nvSpPr>
          <p:spPr bwMode="auto">
            <a:xfrm>
              <a:off x="6010275" y="3962400"/>
              <a:ext cx="712788" cy="646113"/>
            </a:xfrm>
            <a:custGeom>
              <a:avLst/>
              <a:gdLst>
                <a:gd name="T0" fmla="*/ 449 w 449"/>
                <a:gd name="T1" fmla="*/ 0 h 407"/>
                <a:gd name="T2" fmla="*/ 0 w 449"/>
                <a:gd name="T3" fmla="*/ 90 h 407"/>
                <a:gd name="T4" fmla="*/ 317 w 449"/>
                <a:gd name="T5" fmla="*/ 407 h 407"/>
                <a:gd name="T6" fmla="*/ 449 w 449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9" h="407">
                  <a:moveTo>
                    <a:pt x="449" y="0"/>
                  </a:moveTo>
                  <a:lnTo>
                    <a:pt x="0" y="90"/>
                  </a:lnTo>
                  <a:lnTo>
                    <a:pt x="317" y="40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91"/>
            <p:cNvSpPr>
              <a:spLocks/>
            </p:cNvSpPr>
            <p:nvPr/>
          </p:nvSpPr>
          <p:spPr bwMode="auto">
            <a:xfrm>
              <a:off x="6010275" y="3962400"/>
              <a:ext cx="712788" cy="646113"/>
            </a:xfrm>
            <a:custGeom>
              <a:avLst/>
              <a:gdLst>
                <a:gd name="T0" fmla="*/ 449 w 449"/>
                <a:gd name="T1" fmla="*/ 0 h 407"/>
                <a:gd name="T2" fmla="*/ 0 w 449"/>
                <a:gd name="T3" fmla="*/ 90 h 407"/>
                <a:gd name="T4" fmla="*/ 317 w 449"/>
                <a:gd name="T5" fmla="*/ 407 h 407"/>
                <a:gd name="T6" fmla="*/ 449 w 449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9" h="407">
                  <a:moveTo>
                    <a:pt x="449" y="0"/>
                  </a:moveTo>
                  <a:lnTo>
                    <a:pt x="0" y="90"/>
                  </a:lnTo>
                  <a:lnTo>
                    <a:pt x="317" y="407"/>
                  </a:lnTo>
                  <a:lnTo>
                    <a:pt x="4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92"/>
            <p:cNvSpPr>
              <a:spLocks/>
            </p:cNvSpPr>
            <p:nvPr/>
          </p:nvSpPr>
          <p:spPr bwMode="auto">
            <a:xfrm>
              <a:off x="6002338" y="3744913"/>
              <a:ext cx="717550" cy="338138"/>
            </a:xfrm>
            <a:custGeom>
              <a:avLst/>
              <a:gdLst>
                <a:gd name="T0" fmla="*/ 196 w 452"/>
                <a:gd name="T1" fmla="*/ 0 h 213"/>
                <a:gd name="T2" fmla="*/ 0 w 452"/>
                <a:gd name="T3" fmla="*/ 213 h 213"/>
                <a:gd name="T4" fmla="*/ 452 w 452"/>
                <a:gd name="T5" fmla="*/ 121 h 213"/>
                <a:gd name="T6" fmla="*/ 196 w 452"/>
                <a:gd name="T7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2" h="213">
                  <a:moveTo>
                    <a:pt x="196" y="0"/>
                  </a:moveTo>
                  <a:lnTo>
                    <a:pt x="0" y="213"/>
                  </a:lnTo>
                  <a:lnTo>
                    <a:pt x="452" y="12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93"/>
            <p:cNvSpPr>
              <a:spLocks/>
            </p:cNvSpPr>
            <p:nvPr/>
          </p:nvSpPr>
          <p:spPr bwMode="auto">
            <a:xfrm>
              <a:off x="6002338" y="3744913"/>
              <a:ext cx="717550" cy="338138"/>
            </a:xfrm>
            <a:custGeom>
              <a:avLst/>
              <a:gdLst>
                <a:gd name="T0" fmla="*/ 196 w 452"/>
                <a:gd name="T1" fmla="*/ 0 h 213"/>
                <a:gd name="T2" fmla="*/ 0 w 452"/>
                <a:gd name="T3" fmla="*/ 213 h 213"/>
                <a:gd name="T4" fmla="*/ 452 w 452"/>
                <a:gd name="T5" fmla="*/ 121 h 213"/>
                <a:gd name="T6" fmla="*/ 196 w 452"/>
                <a:gd name="T7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2" h="213">
                  <a:moveTo>
                    <a:pt x="196" y="0"/>
                  </a:moveTo>
                  <a:lnTo>
                    <a:pt x="0" y="213"/>
                  </a:lnTo>
                  <a:lnTo>
                    <a:pt x="452" y="121"/>
                  </a:lnTo>
                  <a:lnTo>
                    <a:pt x="19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94"/>
            <p:cNvSpPr>
              <a:spLocks/>
            </p:cNvSpPr>
            <p:nvPr/>
          </p:nvSpPr>
          <p:spPr bwMode="auto">
            <a:xfrm>
              <a:off x="6543675" y="3965575"/>
              <a:ext cx="547688" cy="647700"/>
            </a:xfrm>
            <a:custGeom>
              <a:avLst/>
              <a:gdLst>
                <a:gd name="T0" fmla="*/ 132 w 345"/>
                <a:gd name="T1" fmla="*/ 0 h 408"/>
                <a:gd name="T2" fmla="*/ 0 w 345"/>
                <a:gd name="T3" fmla="*/ 408 h 408"/>
                <a:gd name="T4" fmla="*/ 345 w 345"/>
                <a:gd name="T5" fmla="*/ 209 h 408"/>
                <a:gd name="T6" fmla="*/ 132 w 345"/>
                <a:gd name="T7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5" h="408">
                  <a:moveTo>
                    <a:pt x="132" y="0"/>
                  </a:moveTo>
                  <a:lnTo>
                    <a:pt x="0" y="408"/>
                  </a:lnTo>
                  <a:lnTo>
                    <a:pt x="345" y="209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195"/>
            <p:cNvSpPr>
              <a:spLocks/>
            </p:cNvSpPr>
            <p:nvPr/>
          </p:nvSpPr>
          <p:spPr bwMode="auto">
            <a:xfrm>
              <a:off x="6543675" y="3965575"/>
              <a:ext cx="547688" cy="647700"/>
            </a:xfrm>
            <a:custGeom>
              <a:avLst/>
              <a:gdLst>
                <a:gd name="T0" fmla="*/ 132 w 345"/>
                <a:gd name="T1" fmla="*/ 0 h 408"/>
                <a:gd name="T2" fmla="*/ 0 w 345"/>
                <a:gd name="T3" fmla="*/ 408 h 408"/>
                <a:gd name="T4" fmla="*/ 345 w 345"/>
                <a:gd name="T5" fmla="*/ 209 h 408"/>
                <a:gd name="T6" fmla="*/ 132 w 345"/>
                <a:gd name="T7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5" h="408">
                  <a:moveTo>
                    <a:pt x="132" y="0"/>
                  </a:moveTo>
                  <a:lnTo>
                    <a:pt x="0" y="408"/>
                  </a:lnTo>
                  <a:lnTo>
                    <a:pt x="345" y="209"/>
                  </a:lnTo>
                  <a:lnTo>
                    <a:pt x="1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196"/>
            <p:cNvSpPr>
              <a:spLocks/>
            </p:cNvSpPr>
            <p:nvPr/>
          </p:nvSpPr>
          <p:spPr bwMode="auto">
            <a:xfrm>
              <a:off x="6772275" y="3616325"/>
              <a:ext cx="365125" cy="650875"/>
            </a:xfrm>
            <a:custGeom>
              <a:avLst/>
              <a:gdLst>
                <a:gd name="T0" fmla="*/ 230 w 230"/>
                <a:gd name="T1" fmla="*/ 0 h 410"/>
                <a:gd name="T2" fmla="*/ 0 w 230"/>
                <a:gd name="T3" fmla="*/ 202 h 410"/>
                <a:gd name="T4" fmla="*/ 211 w 230"/>
                <a:gd name="T5" fmla="*/ 410 h 410"/>
                <a:gd name="T6" fmla="*/ 230 w 230"/>
                <a:gd name="T7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410">
                  <a:moveTo>
                    <a:pt x="230" y="0"/>
                  </a:moveTo>
                  <a:lnTo>
                    <a:pt x="0" y="202"/>
                  </a:lnTo>
                  <a:lnTo>
                    <a:pt x="211" y="41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197"/>
            <p:cNvSpPr>
              <a:spLocks/>
            </p:cNvSpPr>
            <p:nvPr/>
          </p:nvSpPr>
          <p:spPr bwMode="auto">
            <a:xfrm>
              <a:off x="6772275" y="3616325"/>
              <a:ext cx="365125" cy="650875"/>
            </a:xfrm>
            <a:custGeom>
              <a:avLst/>
              <a:gdLst>
                <a:gd name="T0" fmla="*/ 230 w 230"/>
                <a:gd name="T1" fmla="*/ 0 h 410"/>
                <a:gd name="T2" fmla="*/ 0 w 230"/>
                <a:gd name="T3" fmla="*/ 202 h 410"/>
                <a:gd name="T4" fmla="*/ 211 w 230"/>
                <a:gd name="T5" fmla="*/ 410 h 410"/>
                <a:gd name="T6" fmla="*/ 230 w 230"/>
                <a:gd name="T7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410">
                  <a:moveTo>
                    <a:pt x="230" y="0"/>
                  </a:moveTo>
                  <a:lnTo>
                    <a:pt x="0" y="202"/>
                  </a:lnTo>
                  <a:lnTo>
                    <a:pt x="211" y="410"/>
                  </a:lnTo>
                  <a:lnTo>
                    <a:pt x="2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198"/>
            <p:cNvSpPr>
              <a:spLocks/>
            </p:cNvSpPr>
            <p:nvPr/>
          </p:nvSpPr>
          <p:spPr bwMode="auto">
            <a:xfrm>
              <a:off x="6348413" y="3602038"/>
              <a:ext cx="769938" cy="319088"/>
            </a:xfrm>
            <a:custGeom>
              <a:avLst/>
              <a:gdLst>
                <a:gd name="T0" fmla="*/ 485 w 485"/>
                <a:gd name="T1" fmla="*/ 0 h 201"/>
                <a:gd name="T2" fmla="*/ 0 w 485"/>
                <a:gd name="T3" fmla="*/ 83 h 201"/>
                <a:gd name="T4" fmla="*/ 253 w 485"/>
                <a:gd name="T5" fmla="*/ 201 h 201"/>
                <a:gd name="T6" fmla="*/ 485 w 485"/>
                <a:gd name="T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5" h="201">
                  <a:moveTo>
                    <a:pt x="485" y="0"/>
                  </a:moveTo>
                  <a:lnTo>
                    <a:pt x="0" y="83"/>
                  </a:lnTo>
                  <a:lnTo>
                    <a:pt x="253" y="201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199"/>
            <p:cNvSpPr>
              <a:spLocks/>
            </p:cNvSpPr>
            <p:nvPr/>
          </p:nvSpPr>
          <p:spPr bwMode="auto">
            <a:xfrm>
              <a:off x="6348413" y="3602038"/>
              <a:ext cx="769938" cy="319088"/>
            </a:xfrm>
            <a:custGeom>
              <a:avLst/>
              <a:gdLst>
                <a:gd name="T0" fmla="*/ 485 w 485"/>
                <a:gd name="T1" fmla="*/ 0 h 201"/>
                <a:gd name="T2" fmla="*/ 0 w 485"/>
                <a:gd name="T3" fmla="*/ 83 h 201"/>
                <a:gd name="T4" fmla="*/ 253 w 485"/>
                <a:gd name="T5" fmla="*/ 201 h 201"/>
                <a:gd name="T6" fmla="*/ 485 w 485"/>
                <a:gd name="T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5" h="201">
                  <a:moveTo>
                    <a:pt x="485" y="0"/>
                  </a:moveTo>
                  <a:lnTo>
                    <a:pt x="0" y="83"/>
                  </a:lnTo>
                  <a:lnTo>
                    <a:pt x="253" y="201"/>
                  </a:lnTo>
                  <a:lnTo>
                    <a:pt x="4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0"/>
            <p:cNvSpPr>
              <a:spLocks/>
            </p:cNvSpPr>
            <p:nvPr/>
          </p:nvSpPr>
          <p:spPr bwMode="auto">
            <a:xfrm>
              <a:off x="2805113" y="2441575"/>
              <a:ext cx="296863" cy="393700"/>
            </a:xfrm>
            <a:custGeom>
              <a:avLst/>
              <a:gdLst>
                <a:gd name="T0" fmla="*/ 187 w 187"/>
                <a:gd name="T1" fmla="*/ 0 h 248"/>
                <a:gd name="T2" fmla="*/ 0 w 187"/>
                <a:gd name="T3" fmla="*/ 33 h 248"/>
                <a:gd name="T4" fmla="*/ 0 w 187"/>
                <a:gd name="T5" fmla="*/ 142 h 248"/>
                <a:gd name="T6" fmla="*/ 144 w 187"/>
                <a:gd name="T7" fmla="*/ 248 h 248"/>
                <a:gd name="T8" fmla="*/ 187 w 187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248">
                  <a:moveTo>
                    <a:pt x="187" y="0"/>
                  </a:moveTo>
                  <a:lnTo>
                    <a:pt x="0" y="33"/>
                  </a:lnTo>
                  <a:lnTo>
                    <a:pt x="0" y="142"/>
                  </a:lnTo>
                  <a:lnTo>
                    <a:pt x="144" y="248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1"/>
            <p:cNvSpPr>
              <a:spLocks/>
            </p:cNvSpPr>
            <p:nvPr/>
          </p:nvSpPr>
          <p:spPr bwMode="auto">
            <a:xfrm>
              <a:off x="2805113" y="2441575"/>
              <a:ext cx="296863" cy="393700"/>
            </a:xfrm>
            <a:custGeom>
              <a:avLst/>
              <a:gdLst>
                <a:gd name="T0" fmla="*/ 187 w 187"/>
                <a:gd name="T1" fmla="*/ 0 h 248"/>
                <a:gd name="T2" fmla="*/ 0 w 187"/>
                <a:gd name="T3" fmla="*/ 33 h 248"/>
                <a:gd name="T4" fmla="*/ 0 w 187"/>
                <a:gd name="T5" fmla="*/ 142 h 248"/>
                <a:gd name="T6" fmla="*/ 144 w 187"/>
                <a:gd name="T7" fmla="*/ 248 h 248"/>
                <a:gd name="T8" fmla="*/ 187 w 187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248">
                  <a:moveTo>
                    <a:pt x="187" y="0"/>
                  </a:moveTo>
                  <a:lnTo>
                    <a:pt x="0" y="33"/>
                  </a:lnTo>
                  <a:lnTo>
                    <a:pt x="0" y="142"/>
                  </a:lnTo>
                  <a:lnTo>
                    <a:pt x="144" y="248"/>
                  </a:lnTo>
                  <a:lnTo>
                    <a:pt x="1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2"/>
            <p:cNvSpPr>
              <a:spLocks/>
            </p:cNvSpPr>
            <p:nvPr/>
          </p:nvSpPr>
          <p:spPr bwMode="auto">
            <a:xfrm>
              <a:off x="2805113" y="2697163"/>
              <a:ext cx="214313" cy="212725"/>
            </a:xfrm>
            <a:custGeom>
              <a:avLst/>
              <a:gdLst>
                <a:gd name="T0" fmla="*/ 0 w 135"/>
                <a:gd name="T1" fmla="*/ 0 h 134"/>
                <a:gd name="T2" fmla="*/ 0 w 135"/>
                <a:gd name="T3" fmla="*/ 134 h 134"/>
                <a:gd name="T4" fmla="*/ 135 w 135"/>
                <a:gd name="T5" fmla="*/ 99 h 134"/>
                <a:gd name="T6" fmla="*/ 0 w 135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134">
                  <a:moveTo>
                    <a:pt x="0" y="0"/>
                  </a:moveTo>
                  <a:lnTo>
                    <a:pt x="0" y="134"/>
                  </a:lnTo>
                  <a:lnTo>
                    <a:pt x="135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03"/>
            <p:cNvSpPr>
              <a:spLocks/>
            </p:cNvSpPr>
            <p:nvPr/>
          </p:nvSpPr>
          <p:spPr bwMode="auto">
            <a:xfrm>
              <a:off x="2805113" y="2697163"/>
              <a:ext cx="214313" cy="212725"/>
            </a:xfrm>
            <a:custGeom>
              <a:avLst/>
              <a:gdLst>
                <a:gd name="T0" fmla="*/ 0 w 135"/>
                <a:gd name="T1" fmla="*/ 0 h 134"/>
                <a:gd name="T2" fmla="*/ 0 w 135"/>
                <a:gd name="T3" fmla="*/ 134 h 134"/>
                <a:gd name="T4" fmla="*/ 135 w 135"/>
                <a:gd name="T5" fmla="*/ 99 h 134"/>
                <a:gd name="T6" fmla="*/ 0 w 135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134">
                  <a:moveTo>
                    <a:pt x="0" y="0"/>
                  </a:moveTo>
                  <a:lnTo>
                    <a:pt x="0" y="134"/>
                  </a:lnTo>
                  <a:lnTo>
                    <a:pt x="135" y="9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04"/>
            <p:cNvSpPr>
              <a:spLocks/>
            </p:cNvSpPr>
            <p:nvPr/>
          </p:nvSpPr>
          <p:spPr bwMode="auto">
            <a:xfrm>
              <a:off x="3597275" y="239713"/>
              <a:ext cx="568325" cy="469900"/>
            </a:xfrm>
            <a:custGeom>
              <a:avLst/>
              <a:gdLst>
                <a:gd name="T0" fmla="*/ 156 w 358"/>
                <a:gd name="T1" fmla="*/ 0 h 296"/>
                <a:gd name="T2" fmla="*/ 0 w 358"/>
                <a:gd name="T3" fmla="*/ 296 h 296"/>
                <a:gd name="T4" fmla="*/ 358 w 358"/>
                <a:gd name="T5" fmla="*/ 201 h 296"/>
                <a:gd name="T6" fmla="*/ 156 w 358"/>
                <a:gd name="T7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8" h="296">
                  <a:moveTo>
                    <a:pt x="156" y="0"/>
                  </a:moveTo>
                  <a:lnTo>
                    <a:pt x="0" y="296"/>
                  </a:lnTo>
                  <a:lnTo>
                    <a:pt x="358" y="201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B9BA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06"/>
            <p:cNvSpPr>
              <a:spLocks/>
            </p:cNvSpPr>
            <p:nvPr/>
          </p:nvSpPr>
          <p:spPr bwMode="auto">
            <a:xfrm>
              <a:off x="3597276" y="239713"/>
              <a:ext cx="568325" cy="469900"/>
            </a:xfrm>
            <a:custGeom>
              <a:avLst/>
              <a:gdLst>
                <a:gd name="T0" fmla="*/ 156 w 358"/>
                <a:gd name="T1" fmla="*/ 0 h 296"/>
                <a:gd name="T2" fmla="*/ 0 w 358"/>
                <a:gd name="T3" fmla="*/ 296 h 296"/>
                <a:gd name="T4" fmla="*/ 358 w 358"/>
                <a:gd name="T5" fmla="*/ 201 h 296"/>
                <a:gd name="T6" fmla="*/ 156 w 358"/>
                <a:gd name="T7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8" h="296">
                  <a:moveTo>
                    <a:pt x="156" y="0"/>
                  </a:moveTo>
                  <a:lnTo>
                    <a:pt x="0" y="296"/>
                  </a:lnTo>
                  <a:lnTo>
                    <a:pt x="358" y="201"/>
                  </a:lnTo>
                  <a:lnTo>
                    <a:pt x="1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07"/>
            <p:cNvSpPr>
              <a:spLocks/>
            </p:cNvSpPr>
            <p:nvPr/>
          </p:nvSpPr>
          <p:spPr bwMode="auto">
            <a:xfrm>
              <a:off x="3871913" y="47625"/>
              <a:ext cx="612775" cy="488950"/>
            </a:xfrm>
            <a:custGeom>
              <a:avLst/>
              <a:gdLst>
                <a:gd name="T0" fmla="*/ 386 w 386"/>
                <a:gd name="T1" fmla="*/ 0 h 308"/>
                <a:gd name="T2" fmla="*/ 227 w 386"/>
                <a:gd name="T3" fmla="*/ 0 h 308"/>
                <a:gd name="T4" fmla="*/ 0 w 386"/>
                <a:gd name="T5" fmla="*/ 107 h 308"/>
                <a:gd name="T6" fmla="*/ 201 w 386"/>
                <a:gd name="T7" fmla="*/ 308 h 308"/>
                <a:gd name="T8" fmla="*/ 386 w 386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" h="308">
                  <a:moveTo>
                    <a:pt x="386" y="0"/>
                  </a:moveTo>
                  <a:lnTo>
                    <a:pt x="227" y="0"/>
                  </a:lnTo>
                  <a:lnTo>
                    <a:pt x="0" y="107"/>
                  </a:lnTo>
                  <a:lnTo>
                    <a:pt x="201" y="308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BFC1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08"/>
            <p:cNvSpPr>
              <a:spLocks/>
            </p:cNvSpPr>
            <p:nvPr/>
          </p:nvSpPr>
          <p:spPr bwMode="auto">
            <a:xfrm>
              <a:off x="3871913" y="47625"/>
              <a:ext cx="612775" cy="488950"/>
            </a:xfrm>
            <a:custGeom>
              <a:avLst/>
              <a:gdLst>
                <a:gd name="T0" fmla="*/ 386 w 386"/>
                <a:gd name="T1" fmla="*/ 0 h 308"/>
                <a:gd name="T2" fmla="*/ 227 w 386"/>
                <a:gd name="T3" fmla="*/ 0 h 308"/>
                <a:gd name="T4" fmla="*/ 0 w 386"/>
                <a:gd name="T5" fmla="*/ 107 h 308"/>
                <a:gd name="T6" fmla="*/ 201 w 386"/>
                <a:gd name="T7" fmla="*/ 308 h 308"/>
                <a:gd name="T8" fmla="*/ 386 w 386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" h="308">
                  <a:moveTo>
                    <a:pt x="386" y="0"/>
                  </a:moveTo>
                  <a:lnTo>
                    <a:pt x="227" y="0"/>
                  </a:lnTo>
                  <a:lnTo>
                    <a:pt x="0" y="107"/>
                  </a:lnTo>
                  <a:lnTo>
                    <a:pt x="201" y="308"/>
                  </a:lnTo>
                  <a:lnTo>
                    <a:pt x="3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4213226" y="47625"/>
              <a:ext cx="417513" cy="495300"/>
            </a:xfrm>
            <a:custGeom>
              <a:avLst/>
              <a:gdLst>
                <a:gd name="T0" fmla="*/ 254 w 263"/>
                <a:gd name="T1" fmla="*/ 0 h 312"/>
                <a:gd name="T2" fmla="*/ 190 w 263"/>
                <a:gd name="T3" fmla="*/ 0 h 312"/>
                <a:gd name="T4" fmla="*/ 0 w 263"/>
                <a:gd name="T5" fmla="*/ 312 h 312"/>
                <a:gd name="T6" fmla="*/ 263 w 263"/>
                <a:gd name="T7" fmla="*/ 289 h 312"/>
                <a:gd name="T8" fmla="*/ 254 w 263"/>
                <a:gd name="T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312">
                  <a:moveTo>
                    <a:pt x="254" y="0"/>
                  </a:moveTo>
                  <a:lnTo>
                    <a:pt x="190" y="0"/>
                  </a:lnTo>
                  <a:lnTo>
                    <a:pt x="0" y="312"/>
                  </a:lnTo>
                  <a:lnTo>
                    <a:pt x="263" y="289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4213226" y="47625"/>
              <a:ext cx="417513" cy="495300"/>
            </a:xfrm>
            <a:custGeom>
              <a:avLst/>
              <a:gdLst>
                <a:gd name="T0" fmla="*/ 254 w 263"/>
                <a:gd name="T1" fmla="*/ 0 h 312"/>
                <a:gd name="T2" fmla="*/ 190 w 263"/>
                <a:gd name="T3" fmla="*/ 0 h 312"/>
                <a:gd name="T4" fmla="*/ 0 w 263"/>
                <a:gd name="T5" fmla="*/ 312 h 312"/>
                <a:gd name="T6" fmla="*/ 263 w 263"/>
                <a:gd name="T7" fmla="*/ 289 h 312"/>
                <a:gd name="T8" fmla="*/ 254 w 263"/>
                <a:gd name="T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312">
                  <a:moveTo>
                    <a:pt x="254" y="0"/>
                  </a:moveTo>
                  <a:lnTo>
                    <a:pt x="190" y="0"/>
                  </a:lnTo>
                  <a:lnTo>
                    <a:pt x="0" y="312"/>
                  </a:lnTo>
                  <a:lnTo>
                    <a:pt x="263" y="289"/>
                  </a:lnTo>
                  <a:lnTo>
                    <a:pt x="2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4206876" y="539750"/>
              <a:ext cx="412750" cy="593725"/>
            </a:xfrm>
            <a:custGeom>
              <a:avLst/>
              <a:gdLst>
                <a:gd name="T0" fmla="*/ 260 w 260"/>
                <a:gd name="T1" fmla="*/ 0 h 374"/>
                <a:gd name="T2" fmla="*/ 0 w 260"/>
                <a:gd name="T3" fmla="*/ 24 h 374"/>
                <a:gd name="T4" fmla="*/ 40 w 260"/>
                <a:gd name="T5" fmla="*/ 374 h 374"/>
                <a:gd name="T6" fmla="*/ 260 w 260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" h="374">
                  <a:moveTo>
                    <a:pt x="260" y="0"/>
                  </a:moveTo>
                  <a:lnTo>
                    <a:pt x="0" y="24"/>
                  </a:lnTo>
                  <a:lnTo>
                    <a:pt x="40" y="374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4206876" y="539750"/>
              <a:ext cx="412750" cy="593725"/>
            </a:xfrm>
            <a:custGeom>
              <a:avLst/>
              <a:gdLst>
                <a:gd name="T0" fmla="*/ 260 w 260"/>
                <a:gd name="T1" fmla="*/ 0 h 374"/>
                <a:gd name="T2" fmla="*/ 0 w 260"/>
                <a:gd name="T3" fmla="*/ 24 h 374"/>
                <a:gd name="T4" fmla="*/ 40 w 260"/>
                <a:gd name="T5" fmla="*/ 374 h 374"/>
                <a:gd name="T6" fmla="*/ 260 w 260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" h="374">
                  <a:moveTo>
                    <a:pt x="260" y="0"/>
                  </a:moveTo>
                  <a:lnTo>
                    <a:pt x="0" y="24"/>
                  </a:lnTo>
                  <a:lnTo>
                    <a:pt x="40" y="374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13"/>
            <p:cNvSpPr>
              <a:spLocks/>
            </p:cNvSpPr>
            <p:nvPr/>
          </p:nvSpPr>
          <p:spPr bwMode="auto">
            <a:xfrm>
              <a:off x="3608388" y="584200"/>
              <a:ext cx="635000" cy="552450"/>
            </a:xfrm>
            <a:custGeom>
              <a:avLst/>
              <a:gdLst>
                <a:gd name="T0" fmla="*/ 358 w 400"/>
                <a:gd name="T1" fmla="*/ 0 h 348"/>
                <a:gd name="T2" fmla="*/ 0 w 400"/>
                <a:gd name="T3" fmla="*/ 95 h 348"/>
                <a:gd name="T4" fmla="*/ 400 w 400"/>
                <a:gd name="T5" fmla="*/ 348 h 348"/>
                <a:gd name="T6" fmla="*/ 358 w 400"/>
                <a:gd name="T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0" h="348">
                  <a:moveTo>
                    <a:pt x="358" y="0"/>
                  </a:moveTo>
                  <a:lnTo>
                    <a:pt x="0" y="95"/>
                  </a:lnTo>
                  <a:lnTo>
                    <a:pt x="400" y="34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14"/>
            <p:cNvSpPr>
              <a:spLocks/>
            </p:cNvSpPr>
            <p:nvPr/>
          </p:nvSpPr>
          <p:spPr bwMode="auto">
            <a:xfrm>
              <a:off x="3608388" y="584200"/>
              <a:ext cx="635000" cy="552450"/>
            </a:xfrm>
            <a:custGeom>
              <a:avLst/>
              <a:gdLst>
                <a:gd name="T0" fmla="*/ 358 w 400"/>
                <a:gd name="T1" fmla="*/ 0 h 348"/>
                <a:gd name="T2" fmla="*/ 0 w 400"/>
                <a:gd name="T3" fmla="*/ 95 h 348"/>
                <a:gd name="T4" fmla="*/ 400 w 400"/>
                <a:gd name="T5" fmla="*/ 348 h 348"/>
                <a:gd name="T6" fmla="*/ 358 w 400"/>
                <a:gd name="T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0" h="348">
                  <a:moveTo>
                    <a:pt x="358" y="0"/>
                  </a:moveTo>
                  <a:lnTo>
                    <a:pt x="0" y="95"/>
                  </a:lnTo>
                  <a:lnTo>
                    <a:pt x="400" y="34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15"/>
            <p:cNvSpPr>
              <a:spLocks/>
            </p:cNvSpPr>
            <p:nvPr/>
          </p:nvSpPr>
          <p:spPr bwMode="auto">
            <a:xfrm>
              <a:off x="3074988" y="2741613"/>
              <a:ext cx="654050" cy="401638"/>
            </a:xfrm>
            <a:custGeom>
              <a:avLst/>
              <a:gdLst>
                <a:gd name="T0" fmla="*/ 412 w 412"/>
                <a:gd name="T1" fmla="*/ 0 h 253"/>
                <a:gd name="T2" fmla="*/ 0 w 412"/>
                <a:gd name="T3" fmla="*/ 76 h 253"/>
                <a:gd name="T4" fmla="*/ 230 w 412"/>
                <a:gd name="T5" fmla="*/ 253 h 253"/>
                <a:gd name="T6" fmla="*/ 412 w 412"/>
                <a:gd name="T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2" h="253">
                  <a:moveTo>
                    <a:pt x="412" y="0"/>
                  </a:moveTo>
                  <a:lnTo>
                    <a:pt x="0" y="76"/>
                  </a:lnTo>
                  <a:lnTo>
                    <a:pt x="230" y="253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E1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16"/>
            <p:cNvSpPr>
              <a:spLocks/>
            </p:cNvSpPr>
            <p:nvPr/>
          </p:nvSpPr>
          <p:spPr bwMode="auto">
            <a:xfrm>
              <a:off x="3074988" y="2741613"/>
              <a:ext cx="654050" cy="401638"/>
            </a:xfrm>
            <a:custGeom>
              <a:avLst/>
              <a:gdLst>
                <a:gd name="T0" fmla="*/ 412 w 412"/>
                <a:gd name="T1" fmla="*/ 0 h 253"/>
                <a:gd name="T2" fmla="*/ 0 w 412"/>
                <a:gd name="T3" fmla="*/ 76 h 253"/>
                <a:gd name="T4" fmla="*/ 230 w 412"/>
                <a:gd name="T5" fmla="*/ 253 h 253"/>
                <a:gd name="T6" fmla="*/ 412 w 412"/>
                <a:gd name="T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2" h="253">
                  <a:moveTo>
                    <a:pt x="412" y="0"/>
                  </a:moveTo>
                  <a:lnTo>
                    <a:pt x="0" y="76"/>
                  </a:lnTo>
                  <a:lnTo>
                    <a:pt x="230" y="253"/>
                  </a:lnTo>
                  <a:lnTo>
                    <a:pt x="4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17"/>
            <p:cNvSpPr>
              <a:spLocks/>
            </p:cNvSpPr>
            <p:nvPr/>
          </p:nvSpPr>
          <p:spPr bwMode="auto">
            <a:xfrm>
              <a:off x="2805113" y="3192463"/>
              <a:ext cx="604838" cy="608013"/>
            </a:xfrm>
            <a:custGeom>
              <a:avLst/>
              <a:gdLst>
                <a:gd name="T0" fmla="*/ 381 w 381"/>
                <a:gd name="T1" fmla="*/ 0 h 383"/>
                <a:gd name="T2" fmla="*/ 0 w 381"/>
                <a:gd name="T3" fmla="*/ 196 h 383"/>
                <a:gd name="T4" fmla="*/ 0 w 381"/>
                <a:gd name="T5" fmla="*/ 284 h 383"/>
                <a:gd name="T6" fmla="*/ 192 w 381"/>
                <a:gd name="T7" fmla="*/ 383 h 383"/>
                <a:gd name="T8" fmla="*/ 381 w 381"/>
                <a:gd name="T9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383">
                  <a:moveTo>
                    <a:pt x="381" y="0"/>
                  </a:moveTo>
                  <a:lnTo>
                    <a:pt x="0" y="196"/>
                  </a:lnTo>
                  <a:lnTo>
                    <a:pt x="0" y="284"/>
                  </a:lnTo>
                  <a:lnTo>
                    <a:pt x="192" y="38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DBD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18"/>
            <p:cNvSpPr>
              <a:spLocks/>
            </p:cNvSpPr>
            <p:nvPr/>
          </p:nvSpPr>
          <p:spPr bwMode="auto">
            <a:xfrm>
              <a:off x="2805113" y="3192463"/>
              <a:ext cx="604838" cy="608013"/>
            </a:xfrm>
            <a:custGeom>
              <a:avLst/>
              <a:gdLst>
                <a:gd name="T0" fmla="*/ 381 w 381"/>
                <a:gd name="T1" fmla="*/ 0 h 383"/>
                <a:gd name="T2" fmla="*/ 0 w 381"/>
                <a:gd name="T3" fmla="*/ 196 h 383"/>
                <a:gd name="T4" fmla="*/ 0 w 381"/>
                <a:gd name="T5" fmla="*/ 284 h 383"/>
                <a:gd name="T6" fmla="*/ 192 w 381"/>
                <a:gd name="T7" fmla="*/ 383 h 383"/>
                <a:gd name="T8" fmla="*/ 381 w 381"/>
                <a:gd name="T9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383">
                  <a:moveTo>
                    <a:pt x="381" y="0"/>
                  </a:moveTo>
                  <a:lnTo>
                    <a:pt x="0" y="196"/>
                  </a:lnTo>
                  <a:lnTo>
                    <a:pt x="0" y="284"/>
                  </a:lnTo>
                  <a:lnTo>
                    <a:pt x="192" y="383"/>
                  </a:lnTo>
                  <a:lnTo>
                    <a:pt x="38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2805113" y="2884488"/>
              <a:ext cx="604838" cy="593725"/>
            </a:xfrm>
            <a:custGeom>
              <a:avLst/>
              <a:gdLst>
                <a:gd name="T0" fmla="*/ 151 w 381"/>
                <a:gd name="T1" fmla="*/ 0 h 374"/>
                <a:gd name="T2" fmla="*/ 0 w 381"/>
                <a:gd name="T3" fmla="*/ 270 h 374"/>
                <a:gd name="T4" fmla="*/ 0 w 381"/>
                <a:gd name="T5" fmla="*/ 374 h 374"/>
                <a:gd name="T6" fmla="*/ 381 w 381"/>
                <a:gd name="T7" fmla="*/ 177 h 374"/>
                <a:gd name="T8" fmla="*/ 151 w 381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374">
                  <a:moveTo>
                    <a:pt x="151" y="0"/>
                  </a:moveTo>
                  <a:lnTo>
                    <a:pt x="0" y="270"/>
                  </a:lnTo>
                  <a:lnTo>
                    <a:pt x="0" y="374"/>
                  </a:lnTo>
                  <a:lnTo>
                    <a:pt x="381" y="177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D9D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2805113" y="2884488"/>
              <a:ext cx="604838" cy="593725"/>
            </a:xfrm>
            <a:custGeom>
              <a:avLst/>
              <a:gdLst>
                <a:gd name="T0" fmla="*/ 151 w 381"/>
                <a:gd name="T1" fmla="*/ 0 h 374"/>
                <a:gd name="T2" fmla="*/ 0 w 381"/>
                <a:gd name="T3" fmla="*/ 270 h 374"/>
                <a:gd name="T4" fmla="*/ 0 w 381"/>
                <a:gd name="T5" fmla="*/ 374 h 374"/>
                <a:gd name="T6" fmla="*/ 381 w 381"/>
                <a:gd name="T7" fmla="*/ 177 h 374"/>
                <a:gd name="T8" fmla="*/ 151 w 381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374">
                  <a:moveTo>
                    <a:pt x="151" y="0"/>
                  </a:moveTo>
                  <a:lnTo>
                    <a:pt x="0" y="270"/>
                  </a:lnTo>
                  <a:lnTo>
                    <a:pt x="0" y="374"/>
                  </a:lnTo>
                  <a:lnTo>
                    <a:pt x="381" y="177"/>
                  </a:lnTo>
                  <a:lnTo>
                    <a:pt x="15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7369176" y="5499100"/>
              <a:ext cx="214313" cy="473075"/>
            </a:xfrm>
            <a:custGeom>
              <a:avLst/>
              <a:gdLst>
                <a:gd name="T0" fmla="*/ 24 w 135"/>
                <a:gd name="T1" fmla="*/ 0 h 298"/>
                <a:gd name="T2" fmla="*/ 0 w 135"/>
                <a:gd name="T3" fmla="*/ 298 h 298"/>
                <a:gd name="T4" fmla="*/ 135 w 135"/>
                <a:gd name="T5" fmla="*/ 196 h 298"/>
                <a:gd name="T6" fmla="*/ 135 w 135"/>
                <a:gd name="T7" fmla="*/ 66 h 298"/>
                <a:gd name="T8" fmla="*/ 24 w 135"/>
                <a:gd name="T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98">
                  <a:moveTo>
                    <a:pt x="24" y="0"/>
                  </a:moveTo>
                  <a:lnTo>
                    <a:pt x="0" y="298"/>
                  </a:lnTo>
                  <a:lnTo>
                    <a:pt x="135" y="196"/>
                  </a:lnTo>
                  <a:lnTo>
                    <a:pt x="135" y="6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CDCE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22"/>
            <p:cNvSpPr>
              <a:spLocks/>
            </p:cNvSpPr>
            <p:nvPr/>
          </p:nvSpPr>
          <p:spPr bwMode="auto">
            <a:xfrm>
              <a:off x="7369176" y="5499100"/>
              <a:ext cx="214313" cy="473075"/>
            </a:xfrm>
            <a:custGeom>
              <a:avLst/>
              <a:gdLst>
                <a:gd name="T0" fmla="*/ 24 w 135"/>
                <a:gd name="T1" fmla="*/ 0 h 298"/>
                <a:gd name="T2" fmla="*/ 0 w 135"/>
                <a:gd name="T3" fmla="*/ 298 h 298"/>
                <a:gd name="T4" fmla="*/ 135 w 135"/>
                <a:gd name="T5" fmla="*/ 196 h 298"/>
                <a:gd name="T6" fmla="*/ 135 w 135"/>
                <a:gd name="T7" fmla="*/ 66 h 298"/>
                <a:gd name="T8" fmla="*/ 24 w 135"/>
                <a:gd name="T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98">
                  <a:moveTo>
                    <a:pt x="24" y="0"/>
                  </a:moveTo>
                  <a:lnTo>
                    <a:pt x="0" y="298"/>
                  </a:lnTo>
                  <a:lnTo>
                    <a:pt x="135" y="196"/>
                  </a:lnTo>
                  <a:lnTo>
                    <a:pt x="135" y="66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23"/>
            <p:cNvSpPr>
              <a:spLocks/>
            </p:cNvSpPr>
            <p:nvPr/>
          </p:nvSpPr>
          <p:spPr bwMode="auto">
            <a:xfrm>
              <a:off x="6532563" y="5495925"/>
              <a:ext cx="841375" cy="469900"/>
            </a:xfrm>
            <a:custGeom>
              <a:avLst/>
              <a:gdLst>
                <a:gd name="T0" fmla="*/ 530 w 530"/>
                <a:gd name="T1" fmla="*/ 0 h 296"/>
                <a:gd name="T2" fmla="*/ 0 w 530"/>
                <a:gd name="T3" fmla="*/ 19 h 296"/>
                <a:gd name="T4" fmla="*/ 506 w 530"/>
                <a:gd name="T5" fmla="*/ 296 h 296"/>
                <a:gd name="T6" fmla="*/ 530 w 530"/>
                <a:gd name="T7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0" h="296">
                  <a:moveTo>
                    <a:pt x="530" y="0"/>
                  </a:moveTo>
                  <a:lnTo>
                    <a:pt x="0" y="19"/>
                  </a:lnTo>
                  <a:lnTo>
                    <a:pt x="506" y="296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24"/>
            <p:cNvSpPr>
              <a:spLocks/>
            </p:cNvSpPr>
            <p:nvPr/>
          </p:nvSpPr>
          <p:spPr bwMode="auto">
            <a:xfrm>
              <a:off x="6532563" y="5495925"/>
              <a:ext cx="841375" cy="469900"/>
            </a:xfrm>
            <a:custGeom>
              <a:avLst/>
              <a:gdLst>
                <a:gd name="T0" fmla="*/ 530 w 530"/>
                <a:gd name="T1" fmla="*/ 0 h 296"/>
                <a:gd name="T2" fmla="*/ 0 w 530"/>
                <a:gd name="T3" fmla="*/ 19 h 296"/>
                <a:gd name="T4" fmla="*/ 506 w 530"/>
                <a:gd name="T5" fmla="*/ 296 h 296"/>
                <a:gd name="T6" fmla="*/ 530 w 530"/>
                <a:gd name="T7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0" h="296">
                  <a:moveTo>
                    <a:pt x="530" y="0"/>
                  </a:moveTo>
                  <a:lnTo>
                    <a:pt x="0" y="19"/>
                  </a:lnTo>
                  <a:lnTo>
                    <a:pt x="506" y="296"/>
                  </a:lnTo>
                  <a:lnTo>
                    <a:pt x="5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225"/>
            <p:cNvSpPr>
              <a:spLocks/>
            </p:cNvSpPr>
            <p:nvPr/>
          </p:nvSpPr>
          <p:spPr bwMode="auto">
            <a:xfrm>
              <a:off x="7415213" y="5037138"/>
              <a:ext cx="168275" cy="536575"/>
            </a:xfrm>
            <a:custGeom>
              <a:avLst/>
              <a:gdLst>
                <a:gd name="T0" fmla="*/ 106 w 106"/>
                <a:gd name="T1" fmla="*/ 0 h 338"/>
                <a:gd name="T2" fmla="*/ 0 w 106"/>
                <a:gd name="T3" fmla="*/ 274 h 338"/>
                <a:gd name="T4" fmla="*/ 106 w 106"/>
                <a:gd name="T5" fmla="*/ 338 h 338"/>
                <a:gd name="T6" fmla="*/ 106 w 106"/>
                <a:gd name="T7" fmla="*/ 5 h 338"/>
                <a:gd name="T8" fmla="*/ 106 w 106"/>
                <a:gd name="T9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338">
                  <a:moveTo>
                    <a:pt x="106" y="0"/>
                  </a:moveTo>
                  <a:lnTo>
                    <a:pt x="0" y="274"/>
                  </a:lnTo>
                  <a:lnTo>
                    <a:pt x="106" y="338"/>
                  </a:lnTo>
                  <a:lnTo>
                    <a:pt x="106" y="5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CDCE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226"/>
            <p:cNvSpPr>
              <a:spLocks/>
            </p:cNvSpPr>
            <p:nvPr/>
          </p:nvSpPr>
          <p:spPr bwMode="auto">
            <a:xfrm>
              <a:off x="7415213" y="5037138"/>
              <a:ext cx="168275" cy="536575"/>
            </a:xfrm>
            <a:custGeom>
              <a:avLst/>
              <a:gdLst>
                <a:gd name="T0" fmla="*/ 106 w 106"/>
                <a:gd name="T1" fmla="*/ 0 h 338"/>
                <a:gd name="T2" fmla="*/ 0 w 106"/>
                <a:gd name="T3" fmla="*/ 274 h 338"/>
                <a:gd name="T4" fmla="*/ 106 w 106"/>
                <a:gd name="T5" fmla="*/ 338 h 338"/>
                <a:gd name="T6" fmla="*/ 106 w 106"/>
                <a:gd name="T7" fmla="*/ 5 h 338"/>
                <a:gd name="T8" fmla="*/ 106 w 106"/>
                <a:gd name="T9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338">
                  <a:moveTo>
                    <a:pt x="106" y="0"/>
                  </a:moveTo>
                  <a:lnTo>
                    <a:pt x="0" y="274"/>
                  </a:lnTo>
                  <a:lnTo>
                    <a:pt x="106" y="338"/>
                  </a:lnTo>
                  <a:lnTo>
                    <a:pt x="106" y="5"/>
                  </a:lnTo>
                  <a:lnTo>
                    <a:pt x="1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227"/>
            <p:cNvSpPr>
              <a:spLocks/>
            </p:cNvSpPr>
            <p:nvPr/>
          </p:nvSpPr>
          <p:spPr bwMode="auto">
            <a:xfrm>
              <a:off x="6873876" y="4916488"/>
              <a:ext cx="684213" cy="533400"/>
            </a:xfrm>
            <a:custGeom>
              <a:avLst/>
              <a:gdLst>
                <a:gd name="T0" fmla="*/ 0 w 431"/>
                <a:gd name="T1" fmla="*/ 0 h 336"/>
                <a:gd name="T2" fmla="*/ 324 w 431"/>
                <a:gd name="T3" fmla="*/ 336 h 336"/>
                <a:gd name="T4" fmla="*/ 431 w 431"/>
                <a:gd name="T5" fmla="*/ 62 h 336"/>
                <a:gd name="T6" fmla="*/ 0 w 431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1" h="336">
                  <a:moveTo>
                    <a:pt x="0" y="0"/>
                  </a:moveTo>
                  <a:lnTo>
                    <a:pt x="324" y="336"/>
                  </a:lnTo>
                  <a:lnTo>
                    <a:pt x="431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6873876" y="4916488"/>
              <a:ext cx="684213" cy="533400"/>
            </a:xfrm>
            <a:custGeom>
              <a:avLst/>
              <a:gdLst>
                <a:gd name="T0" fmla="*/ 0 w 431"/>
                <a:gd name="T1" fmla="*/ 0 h 336"/>
                <a:gd name="T2" fmla="*/ 324 w 431"/>
                <a:gd name="T3" fmla="*/ 336 h 336"/>
                <a:gd name="T4" fmla="*/ 431 w 431"/>
                <a:gd name="T5" fmla="*/ 62 h 336"/>
                <a:gd name="T6" fmla="*/ 0 w 431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1" h="336">
                  <a:moveTo>
                    <a:pt x="0" y="0"/>
                  </a:moveTo>
                  <a:lnTo>
                    <a:pt x="324" y="336"/>
                  </a:lnTo>
                  <a:lnTo>
                    <a:pt x="431" y="6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229"/>
            <p:cNvSpPr>
              <a:spLocks/>
            </p:cNvSpPr>
            <p:nvPr/>
          </p:nvSpPr>
          <p:spPr bwMode="auto">
            <a:xfrm>
              <a:off x="6519863" y="4932363"/>
              <a:ext cx="838200" cy="566738"/>
            </a:xfrm>
            <a:custGeom>
              <a:avLst/>
              <a:gdLst>
                <a:gd name="T0" fmla="*/ 204 w 528"/>
                <a:gd name="T1" fmla="*/ 0 h 357"/>
                <a:gd name="T2" fmla="*/ 0 w 528"/>
                <a:gd name="T3" fmla="*/ 357 h 357"/>
                <a:gd name="T4" fmla="*/ 528 w 528"/>
                <a:gd name="T5" fmla="*/ 336 h 357"/>
                <a:gd name="T6" fmla="*/ 204 w 528"/>
                <a:gd name="T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8" h="357">
                  <a:moveTo>
                    <a:pt x="204" y="0"/>
                  </a:moveTo>
                  <a:lnTo>
                    <a:pt x="0" y="357"/>
                  </a:lnTo>
                  <a:lnTo>
                    <a:pt x="528" y="336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6519863" y="4932363"/>
              <a:ext cx="838200" cy="566738"/>
            </a:xfrm>
            <a:custGeom>
              <a:avLst/>
              <a:gdLst>
                <a:gd name="T0" fmla="*/ 204 w 528"/>
                <a:gd name="T1" fmla="*/ 0 h 357"/>
                <a:gd name="T2" fmla="*/ 0 w 528"/>
                <a:gd name="T3" fmla="*/ 357 h 357"/>
                <a:gd name="T4" fmla="*/ 528 w 528"/>
                <a:gd name="T5" fmla="*/ 336 h 357"/>
                <a:gd name="T6" fmla="*/ 204 w 528"/>
                <a:gd name="T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8" h="357">
                  <a:moveTo>
                    <a:pt x="204" y="0"/>
                  </a:moveTo>
                  <a:lnTo>
                    <a:pt x="0" y="357"/>
                  </a:lnTo>
                  <a:lnTo>
                    <a:pt x="528" y="336"/>
                  </a:lnTo>
                  <a:lnTo>
                    <a:pt x="2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231"/>
            <p:cNvSpPr>
              <a:spLocks/>
            </p:cNvSpPr>
            <p:nvPr/>
          </p:nvSpPr>
          <p:spPr bwMode="auto">
            <a:xfrm>
              <a:off x="4875213" y="5532438"/>
              <a:ext cx="393700" cy="827088"/>
            </a:xfrm>
            <a:custGeom>
              <a:avLst/>
              <a:gdLst>
                <a:gd name="T0" fmla="*/ 248 w 248"/>
                <a:gd name="T1" fmla="*/ 0 h 521"/>
                <a:gd name="T2" fmla="*/ 0 w 248"/>
                <a:gd name="T3" fmla="*/ 83 h 521"/>
                <a:gd name="T4" fmla="*/ 163 w 248"/>
                <a:gd name="T5" fmla="*/ 521 h 521"/>
                <a:gd name="T6" fmla="*/ 248 w 248"/>
                <a:gd name="T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521">
                  <a:moveTo>
                    <a:pt x="248" y="0"/>
                  </a:moveTo>
                  <a:lnTo>
                    <a:pt x="0" y="83"/>
                  </a:lnTo>
                  <a:lnTo>
                    <a:pt x="163" y="5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232"/>
            <p:cNvSpPr>
              <a:spLocks/>
            </p:cNvSpPr>
            <p:nvPr/>
          </p:nvSpPr>
          <p:spPr bwMode="auto">
            <a:xfrm>
              <a:off x="4875213" y="5532438"/>
              <a:ext cx="393700" cy="827088"/>
            </a:xfrm>
            <a:custGeom>
              <a:avLst/>
              <a:gdLst>
                <a:gd name="T0" fmla="*/ 248 w 248"/>
                <a:gd name="T1" fmla="*/ 0 h 521"/>
                <a:gd name="T2" fmla="*/ 0 w 248"/>
                <a:gd name="T3" fmla="*/ 83 h 521"/>
                <a:gd name="T4" fmla="*/ 163 w 248"/>
                <a:gd name="T5" fmla="*/ 521 h 521"/>
                <a:gd name="T6" fmla="*/ 248 w 248"/>
                <a:gd name="T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521">
                  <a:moveTo>
                    <a:pt x="248" y="0"/>
                  </a:moveTo>
                  <a:lnTo>
                    <a:pt x="0" y="83"/>
                  </a:lnTo>
                  <a:lnTo>
                    <a:pt x="163" y="521"/>
                  </a:lnTo>
                  <a:lnTo>
                    <a:pt x="2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233"/>
            <p:cNvSpPr>
              <a:spLocks/>
            </p:cNvSpPr>
            <p:nvPr/>
          </p:nvSpPr>
          <p:spPr bwMode="auto">
            <a:xfrm>
              <a:off x="3413126" y="1182688"/>
              <a:ext cx="823913" cy="487363"/>
            </a:xfrm>
            <a:custGeom>
              <a:avLst/>
              <a:gdLst>
                <a:gd name="T0" fmla="*/ 519 w 519"/>
                <a:gd name="T1" fmla="*/ 0 h 307"/>
                <a:gd name="T2" fmla="*/ 0 w 519"/>
                <a:gd name="T3" fmla="*/ 31 h 307"/>
                <a:gd name="T4" fmla="*/ 443 w 519"/>
                <a:gd name="T5" fmla="*/ 307 h 307"/>
                <a:gd name="T6" fmla="*/ 519 w 519"/>
                <a:gd name="T7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9" h="307">
                  <a:moveTo>
                    <a:pt x="519" y="0"/>
                  </a:moveTo>
                  <a:lnTo>
                    <a:pt x="0" y="31"/>
                  </a:lnTo>
                  <a:lnTo>
                    <a:pt x="443" y="307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E4E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234"/>
            <p:cNvSpPr>
              <a:spLocks/>
            </p:cNvSpPr>
            <p:nvPr/>
          </p:nvSpPr>
          <p:spPr bwMode="auto">
            <a:xfrm>
              <a:off x="3413126" y="1182688"/>
              <a:ext cx="823913" cy="487363"/>
            </a:xfrm>
            <a:custGeom>
              <a:avLst/>
              <a:gdLst>
                <a:gd name="T0" fmla="*/ 519 w 519"/>
                <a:gd name="T1" fmla="*/ 0 h 307"/>
                <a:gd name="T2" fmla="*/ 0 w 519"/>
                <a:gd name="T3" fmla="*/ 31 h 307"/>
                <a:gd name="T4" fmla="*/ 443 w 519"/>
                <a:gd name="T5" fmla="*/ 307 h 307"/>
                <a:gd name="T6" fmla="*/ 519 w 519"/>
                <a:gd name="T7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9" h="307">
                  <a:moveTo>
                    <a:pt x="519" y="0"/>
                  </a:moveTo>
                  <a:lnTo>
                    <a:pt x="0" y="31"/>
                  </a:lnTo>
                  <a:lnTo>
                    <a:pt x="443" y="307"/>
                  </a:lnTo>
                  <a:lnTo>
                    <a:pt x="5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235"/>
            <p:cNvSpPr>
              <a:spLocks/>
            </p:cNvSpPr>
            <p:nvPr/>
          </p:nvSpPr>
          <p:spPr bwMode="auto">
            <a:xfrm>
              <a:off x="3281363" y="1246188"/>
              <a:ext cx="195263" cy="635000"/>
            </a:xfrm>
            <a:custGeom>
              <a:avLst/>
              <a:gdLst>
                <a:gd name="T0" fmla="*/ 55 w 123"/>
                <a:gd name="T1" fmla="*/ 0 h 400"/>
                <a:gd name="T2" fmla="*/ 0 w 123"/>
                <a:gd name="T3" fmla="*/ 400 h 400"/>
                <a:gd name="T4" fmla="*/ 123 w 123"/>
                <a:gd name="T5" fmla="*/ 175 h 400"/>
                <a:gd name="T6" fmla="*/ 55 w 123"/>
                <a:gd name="T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00">
                  <a:moveTo>
                    <a:pt x="55" y="0"/>
                  </a:moveTo>
                  <a:lnTo>
                    <a:pt x="0" y="400"/>
                  </a:lnTo>
                  <a:lnTo>
                    <a:pt x="123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D8D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236"/>
            <p:cNvSpPr>
              <a:spLocks/>
            </p:cNvSpPr>
            <p:nvPr/>
          </p:nvSpPr>
          <p:spPr bwMode="auto">
            <a:xfrm>
              <a:off x="3281363" y="1246188"/>
              <a:ext cx="195263" cy="635000"/>
            </a:xfrm>
            <a:custGeom>
              <a:avLst/>
              <a:gdLst>
                <a:gd name="T0" fmla="*/ 55 w 123"/>
                <a:gd name="T1" fmla="*/ 0 h 400"/>
                <a:gd name="T2" fmla="*/ 0 w 123"/>
                <a:gd name="T3" fmla="*/ 400 h 400"/>
                <a:gd name="T4" fmla="*/ 123 w 123"/>
                <a:gd name="T5" fmla="*/ 175 h 400"/>
                <a:gd name="T6" fmla="*/ 55 w 123"/>
                <a:gd name="T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00">
                  <a:moveTo>
                    <a:pt x="55" y="0"/>
                  </a:moveTo>
                  <a:lnTo>
                    <a:pt x="0" y="400"/>
                  </a:lnTo>
                  <a:lnTo>
                    <a:pt x="123" y="175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237"/>
            <p:cNvSpPr>
              <a:spLocks/>
            </p:cNvSpPr>
            <p:nvPr/>
          </p:nvSpPr>
          <p:spPr bwMode="auto">
            <a:xfrm>
              <a:off x="2805113" y="1254125"/>
              <a:ext cx="544513" cy="630238"/>
            </a:xfrm>
            <a:custGeom>
              <a:avLst/>
              <a:gdLst>
                <a:gd name="T0" fmla="*/ 343 w 343"/>
                <a:gd name="T1" fmla="*/ 0 h 397"/>
                <a:gd name="T2" fmla="*/ 0 w 343"/>
                <a:gd name="T3" fmla="*/ 284 h 397"/>
                <a:gd name="T4" fmla="*/ 0 w 343"/>
                <a:gd name="T5" fmla="*/ 286 h 397"/>
                <a:gd name="T6" fmla="*/ 289 w 343"/>
                <a:gd name="T7" fmla="*/ 397 h 397"/>
                <a:gd name="T8" fmla="*/ 343 w 343"/>
                <a:gd name="T9" fmla="*/ 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3" h="397">
                  <a:moveTo>
                    <a:pt x="343" y="0"/>
                  </a:moveTo>
                  <a:lnTo>
                    <a:pt x="0" y="284"/>
                  </a:lnTo>
                  <a:lnTo>
                    <a:pt x="0" y="286"/>
                  </a:lnTo>
                  <a:lnTo>
                    <a:pt x="289" y="397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Freeform 238"/>
            <p:cNvSpPr>
              <a:spLocks/>
            </p:cNvSpPr>
            <p:nvPr/>
          </p:nvSpPr>
          <p:spPr bwMode="auto">
            <a:xfrm>
              <a:off x="2805113" y="1254125"/>
              <a:ext cx="544513" cy="630238"/>
            </a:xfrm>
            <a:custGeom>
              <a:avLst/>
              <a:gdLst>
                <a:gd name="T0" fmla="*/ 343 w 343"/>
                <a:gd name="T1" fmla="*/ 0 h 397"/>
                <a:gd name="T2" fmla="*/ 0 w 343"/>
                <a:gd name="T3" fmla="*/ 284 h 397"/>
                <a:gd name="T4" fmla="*/ 0 w 343"/>
                <a:gd name="T5" fmla="*/ 286 h 397"/>
                <a:gd name="T6" fmla="*/ 289 w 343"/>
                <a:gd name="T7" fmla="*/ 397 h 397"/>
                <a:gd name="T8" fmla="*/ 343 w 343"/>
                <a:gd name="T9" fmla="*/ 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3" h="397">
                  <a:moveTo>
                    <a:pt x="343" y="0"/>
                  </a:moveTo>
                  <a:lnTo>
                    <a:pt x="0" y="284"/>
                  </a:lnTo>
                  <a:lnTo>
                    <a:pt x="0" y="286"/>
                  </a:lnTo>
                  <a:lnTo>
                    <a:pt x="289" y="397"/>
                  </a:lnTo>
                  <a:lnTo>
                    <a:pt x="3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239"/>
            <p:cNvSpPr>
              <a:spLocks/>
            </p:cNvSpPr>
            <p:nvPr/>
          </p:nvSpPr>
          <p:spPr bwMode="auto">
            <a:xfrm>
              <a:off x="3390901" y="1243013"/>
              <a:ext cx="703263" cy="434975"/>
            </a:xfrm>
            <a:custGeom>
              <a:avLst/>
              <a:gdLst>
                <a:gd name="T0" fmla="*/ 0 w 443"/>
                <a:gd name="T1" fmla="*/ 0 h 274"/>
                <a:gd name="T2" fmla="*/ 69 w 443"/>
                <a:gd name="T3" fmla="*/ 175 h 274"/>
                <a:gd name="T4" fmla="*/ 443 w 443"/>
                <a:gd name="T5" fmla="*/ 274 h 274"/>
                <a:gd name="T6" fmla="*/ 0 w 443"/>
                <a:gd name="T7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3" h="274">
                  <a:moveTo>
                    <a:pt x="0" y="0"/>
                  </a:moveTo>
                  <a:lnTo>
                    <a:pt x="69" y="175"/>
                  </a:lnTo>
                  <a:lnTo>
                    <a:pt x="443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240"/>
            <p:cNvSpPr>
              <a:spLocks/>
            </p:cNvSpPr>
            <p:nvPr/>
          </p:nvSpPr>
          <p:spPr bwMode="auto">
            <a:xfrm>
              <a:off x="3390901" y="1243013"/>
              <a:ext cx="703263" cy="434975"/>
            </a:xfrm>
            <a:custGeom>
              <a:avLst/>
              <a:gdLst>
                <a:gd name="T0" fmla="*/ 0 w 443"/>
                <a:gd name="T1" fmla="*/ 0 h 274"/>
                <a:gd name="T2" fmla="*/ 69 w 443"/>
                <a:gd name="T3" fmla="*/ 175 h 274"/>
                <a:gd name="T4" fmla="*/ 443 w 443"/>
                <a:gd name="T5" fmla="*/ 274 h 274"/>
                <a:gd name="T6" fmla="*/ 0 w 443"/>
                <a:gd name="T7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3" h="274">
                  <a:moveTo>
                    <a:pt x="0" y="0"/>
                  </a:moveTo>
                  <a:lnTo>
                    <a:pt x="69" y="175"/>
                  </a:lnTo>
                  <a:lnTo>
                    <a:pt x="443" y="27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241"/>
            <p:cNvSpPr>
              <a:spLocks/>
            </p:cNvSpPr>
            <p:nvPr/>
          </p:nvSpPr>
          <p:spPr bwMode="auto">
            <a:xfrm>
              <a:off x="2805113" y="742950"/>
              <a:ext cx="541338" cy="923925"/>
            </a:xfrm>
            <a:custGeom>
              <a:avLst/>
              <a:gdLst>
                <a:gd name="T0" fmla="*/ 184 w 341"/>
                <a:gd name="T1" fmla="*/ 0 h 582"/>
                <a:gd name="T2" fmla="*/ 0 w 341"/>
                <a:gd name="T3" fmla="*/ 570 h 582"/>
                <a:gd name="T4" fmla="*/ 0 w 341"/>
                <a:gd name="T5" fmla="*/ 582 h 582"/>
                <a:gd name="T6" fmla="*/ 341 w 341"/>
                <a:gd name="T7" fmla="*/ 300 h 582"/>
                <a:gd name="T8" fmla="*/ 184 w 341"/>
                <a:gd name="T9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582">
                  <a:moveTo>
                    <a:pt x="184" y="0"/>
                  </a:moveTo>
                  <a:lnTo>
                    <a:pt x="0" y="570"/>
                  </a:lnTo>
                  <a:lnTo>
                    <a:pt x="0" y="582"/>
                  </a:lnTo>
                  <a:lnTo>
                    <a:pt x="341" y="30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D9D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242"/>
            <p:cNvSpPr>
              <a:spLocks/>
            </p:cNvSpPr>
            <p:nvPr/>
          </p:nvSpPr>
          <p:spPr bwMode="auto">
            <a:xfrm>
              <a:off x="2805113" y="742950"/>
              <a:ext cx="541338" cy="923925"/>
            </a:xfrm>
            <a:custGeom>
              <a:avLst/>
              <a:gdLst>
                <a:gd name="T0" fmla="*/ 184 w 341"/>
                <a:gd name="T1" fmla="*/ 0 h 582"/>
                <a:gd name="T2" fmla="*/ 0 w 341"/>
                <a:gd name="T3" fmla="*/ 570 h 582"/>
                <a:gd name="T4" fmla="*/ 0 w 341"/>
                <a:gd name="T5" fmla="*/ 582 h 582"/>
                <a:gd name="T6" fmla="*/ 341 w 341"/>
                <a:gd name="T7" fmla="*/ 300 h 582"/>
                <a:gd name="T8" fmla="*/ 184 w 341"/>
                <a:gd name="T9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582">
                  <a:moveTo>
                    <a:pt x="184" y="0"/>
                  </a:moveTo>
                  <a:lnTo>
                    <a:pt x="0" y="570"/>
                  </a:lnTo>
                  <a:lnTo>
                    <a:pt x="0" y="582"/>
                  </a:lnTo>
                  <a:lnTo>
                    <a:pt x="341" y="300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Freeform 243"/>
            <p:cNvSpPr>
              <a:spLocks/>
            </p:cNvSpPr>
            <p:nvPr/>
          </p:nvSpPr>
          <p:spPr bwMode="auto">
            <a:xfrm>
              <a:off x="3121026" y="715963"/>
              <a:ext cx="431800" cy="477838"/>
            </a:xfrm>
            <a:custGeom>
              <a:avLst/>
              <a:gdLst>
                <a:gd name="T0" fmla="*/ 0 w 272"/>
                <a:gd name="T1" fmla="*/ 0 h 301"/>
                <a:gd name="T2" fmla="*/ 156 w 272"/>
                <a:gd name="T3" fmla="*/ 301 h 301"/>
                <a:gd name="T4" fmla="*/ 272 w 272"/>
                <a:gd name="T5" fmla="*/ 17 h 301"/>
                <a:gd name="T6" fmla="*/ 0 w 272"/>
                <a:gd name="T7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01">
                  <a:moveTo>
                    <a:pt x="0" y="0"/>
                  </a:moveTo>
                  <a:lnTo>
                    <a:pt x="156" y="301"/>
                  </a:lnTo>
                  <a:lnTo>
                    <a:pt x="272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Freeform 244"/>
            <p:cNvSpPr>
              <a:spLocks/>
            </p:cNvSpPr>
            <p:nvPr/>
          </p:nvSpPr>
          <p:spPr bwMode="auto">
            <a:xfrm>
              <a:off x="3121026" y="715963"/>
              <a:ext cx="431800" cy="477838"/>
            </a:xfrm>
            <a:custGeom>
              <a:avLst/>
              <a:gdLst>
                <a:gd name="T0" fmla="*/ 0 w 272"/>
                <a:gd name="T1" fmla="*/ 0 h 301"/>
                <a:gd name="T2" fmla="*/ 156 w 272"/>
                <a:gd name="T3" fmla="*/ 301 h 301"/>
                <a:gd name="T4" fmla="*/ 272 w 272"/>
                <a:gd name="T5" fmla="*/ 17 h 301"/>
                <a:gd name="T6" fmla="*/ 0 w 272"/>
                <a:gd name="T7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01">
                  <a:moveTo>
                    <a:pt x="0" y="0"/>
                  </a:moveTo>
                  <a:lnTo>
                    <a:pt x="156" y="301"/>
                  </a:lnTo>
                  <a:lnTo>
                    <a:pt x="272" y="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Freeform 245"/>
            <p:cNvSpPr>
              <a:spLocks/>
            </p:cNvSpPr>
            <p:nvPr/>
          </p:nvSpPr>
          <p:spPr bwMode="auto">
            <a:xfrm>
              <a:off x="3398838" y="754063"/>
              <a:ext cx="822325" cy="450850"/>
            </a:xfrm>
            <a:custGeom>
              <a:avLst/>
              <a:gdLst>
                <a:gd name="T0" fmla="*/ 118 w 518"/>
                <a:gd name="T1" fmla="*/ 0 h 284"/>
                <a:gd name="T2" fmla="*/ 0 w 518"/>
                <a:gd name="T3" fmla="*/ 284 h 284"/>
                <a:gd name="T4" fmla="*/ 518 w 518"/>
                <a:gd name="T5" fmla="*/ 253 h 284"/>
                <a:gd name="T6" fmla="*/ 118 w 518"/>
                <a:gd name="T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8" h="284">
                  <a:moveTo>
                    <a:pt x="118" y="0"/>
                  </a:moveTo>
                  <a:lnTo>
                    <a:pt x="0" y="284"/>
                  </a:lnTo>
                  <a:lnTo>
                    <a:pt x="518" y="25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Freeform 246"/>
            <p:cNvSpPr>
              <a:spLocks/>
            </p:cNvSpPr>
            <p:nvPr/>
          </p:nvSpPr>
          <p:spPr bwMode="auto">
            <a:xfrm>
              <a:off x="3398838" y="754063"/>
              <a:ext cx="822325" cy="450850"/>
            </a:xfrm>
            <a:custGeom>
              <a:avLst/>
              <a:gdLst>
                <a:gd name="T0" fmla="*/ 118 w 518"/>
                <a:gd name="T1" fmla="*/ 0 h 284"/>
                <a:gd name="T2" fmla="*/ 0 w 518"/>
                <a:gd name="T3" fmla="*/ 284 h 284"/>
                <a:gd name="T4" fmla="*/ 518 w 518"/>
                <a:gd name="T5" fmla="*/ 253 h 284"/>
                <a:gd name="T6" fmla="*/ 118 w 518"/>
                <a:gd name="T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8" h="284">
                  <a:moveTo>
                    <a:pt x="118" y="0"/>
                  </a:moveTo>
                  <a:lnTo>
                    <a:pt x="0" y="284"/>
                  </a:lnTo>
                  <a:lnTo>
                    <a:pt x="518" y="253"/>
                  </a:lnTo>
                  <a:lnTo>
                    <a:pt x="1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Freeform 247"/>
            <p:cNvSpPr>
              <a:spLocks/>
            </p:cNvSpPr>
            <p:nvPr/>
          </p:nvSpPr>
          <p:spPr bwMode="auto">
            <a:xfrm>
              <a:off x="6249988" y="6232525"/>
              <a:ext cx="736600" cy="577850"/>
            </a:xfrm>
            <a:custGeom>
              <a:avLst/>
              <a:gdLst>
                <a:gd name="T0" fmla="*/ 464 w 464"/>
                <a:gd name="T1" fmla="*/ 0 h 364"/>
                <a:gd name="T2" fmla="*/ 12 w 464"/>
                <a:gd name="T3" fmla="*/ 364 h 364"/>
                <a:gd name="T4" fmla="*/ 0 w 464"/>
                <a:gd name="T5" fmla="*/ 364 h 364"/>
                <a:gd name="T6" fmla="*/ 357 w 464"/>
                <a:gd name="T7" fmla="*/ 364 h 364"/>
                <a:gd name="T8" fmla="*/ 346 w 464"/>
                <a:gd name="T9" fmla="*/ 364 h 364"/>
                <a:gd name="T10" fmla="*/ 464 w 464"/>
                <a:gd name="T11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4" h="364">
                  <a:moveTo>
                    <a:pt x="464" y="0"/>
                  </a:moveTo>
                  <a:lnTo>
                    <a:pt x="12" y="364"/>
                  </a:lnTo>
                  <a:lnTo>
                    <a:pt x="0" y="364"/>
                  </a:lnTo>
                  <a:lnTo>
                    <a:pt x="357" y="364"/>
                  </a:lnTo>
                  <a:lnTo>
                    <a:pt x="346" y="364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rgbClr val="C8C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Freeform 248"/>
            <p:cNvSpPr>
              <a:spLocks/>
            </p:cNvSpPr>
            <p:nvPr/>
          </p:nvSpPr>
          <p:spPr bwMode="auto">
            <a:xfrm>
              <a:off x="6249988" y="6232525"/>
              <a:ext cx="736600" cy="577850"/>
            </a:xfrm>
            <a:custGeom>
              <a:avLst/>
              <a:gdLst>
                <a:gd name="T0" fmla="*/ 464 w 464"/>
                <a:gd name="T1" fmla="*/ 0 h 364"/>
                <a:gd name="T2" fmla="*/ 12 w 464"/>
                <a:gd name="T3" fmla="*/ 364 h 364"/>
                <a:gd name="T4" fmla="*/ 0 w 464"/>
                <a:gd name="T5" fmla="*/ 364 h 364"/>
                <a:gd name="T6" fmla="*/ 357 w 464"/>
                <a:gd name="T7" fmla="*/ 364 h 364"/>
                <a:gd name="T8" fmla="*/ 346 w 464"/>
                <a:gd name="T9" fmla="*/ 364 h 364"/>
                <a:gd name="T10" fmla="*/ 464 w 464"/>
                <a:gd name="T11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4" h="364">
                  <a:moveTo>
                    <a:pt x="464" y="0"/>
                  </a:moveTo>
                  <a:lnTo>
                    <a:pt x="12" y="364"/>
                  </a:lnTo>
                  <a:lnTo>
                    <a:pt x="0" y="364"/>
                  </a:lnTo>
                  <a:lnTo>
                    <a:pt x="357" y="364"/>
                  </a:lnTo>
                  <a:lnTo>
                    <a:pt x="346" y="364"/>
                  </a:lnTo>
                  <a:lnTo>
                    <a:pt x="4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249"/>
            <p:cNvSpPr>
              <a:spLocks/>
            </p:cNvSpPr>
            <p:nvPr/>
          </p:nvSpPr>
          <p:spPr bwMode="auto">
            <a:xfrm>
              <a:off x="2805113" y="1749425"/>
              <a:ext cx="439738" cy="555625"/>
            </a:xfrm>
            <a:custGeom>
              <a:avLst/>
              <a:gdLst>
                <a:gd name="T0" fmla="*/ 0 w 277"/>
                <a:gd name="T1" fmla="*/ 0 h 350"/>
                <a:gd name="T2" fmla="*/ 0 w 277"/>
                <a:gd name="T3" fmla="*/ 350 h 350"/>
                <a:gd name="T4" fmla="*/ 277 w 277"/>
                <a:gd name="T5" fmla="*/ 107 h 350"/>
                <a:gd name="T6" fmla="*/ 0 w 277"/>
                <a:gd name="T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50">
                  <a:moveTo>
                    <a:pt x="0" y="0"/>
                  </a:moveTo>
                  <a:lnTo>
                    <a:pt x="0" y="350"/>
                  </a:lnTo>
                  <a:lnTo>
                    <a:pt x="277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250"/>
            <p:cNvSpPr>
              <a:spLocks/>
            </p:cNvSpPr>
            <p:nvPr/>
          </p:nvSpPr>
          <p:spPr bwMode="auto">
            <a:xfrm>
              <a:off x="2805113" y="1749425"/>
              <a:ext cx="439738" cy="555625"/>
            </a:xfrm>
            <a:custGeom>
              <a:avLst/>
              <a:gdLst>
                <a:gd name="T0" fmla="*/ 0 w 277"/>
                <a:gd name="T1" fmla="*/ 0 h 350"/>
                <a:gd name="T2" fmla="*/ 0 w 277"/>
                <a:gd name="T3" fmla="*/ 350 h 350"/>
                <a:gd name="T4" fmla="*/ 277 w 277"/>
                <a:gd name="T5" fmla="*/ 107 h 350"/>
                <a:gd name="T6" fmla="*/ 0 w 277"/>
                <a:gd name="T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50">
                  <a:moveTo>
                    <a:pt x="0" y="0"/>
                  </a:moveTo>
                  <a:lnTo>
                    <a:pt x="0" y="350"/>
                  </a:lnTo>
                  <a:lnTo>
                    <a:pt x="277" y="1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Freeform 251"/>
            <p:cNvSpPr>
              <a:spLocks/>
            </p:cNvSpPr>
            <p:nvPr/>
          </p:nvSpPr>
          <p:spPr bwMode="auto">
            <a:xfrm>
              <a:off x="2805113" y="1936750"/>
              <a:ext cx="446088" cy="530225"/>
            </a:xfrm>
            <a:custGeom>
              <a:avLst/>
              <a:gdLst>
                <a:gd name="T0" fmla="*/ 281 w 281"/>
                <a:gd name="T1" fmla="*/ 0 h 334"/>
                <a:gd name="T2" fmla="*/ 0 w 281"/>
                <a:gd name="T3" fmla="*/ 251 h 334"/>
                <a:gd name="T4" fmla="*/ 0 w 281"/>
                <a:gd name="T5" fmla="*/ 334 h 334"/>
                <a:gd name="T6" fmla="*/ 189 w 281"/>
                <a:gd name="T7" fmla="*/ 303 h 334"/>
                <a:gd name="T8" fmla="*/ 281 w 281"/>
                <a:gd name="T9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34">
                  <a:moveTo>
                    <a:pt x="281" y="0"/>
                  </a:moveTo>
                  <a:lnTo>
                    <a:pt x="0" y="251"/>
                  </a:lnTo>
                  <a:lnTo>
                    <a:pt x="0" y="334"/>
                  </a:lnTo>
                  <a:lnTo>
                    <a:pt x="189" y="303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252"/>
            <p:cNvSpPr>
              <a:spLocks/>
            </p:cNvSpPr>
            <p:nvPr/>
          </p:nvSpPr>
          <p:spPr bwMode="auto">
            <a:xfrm>
              <a:off x="2805113" y="1936750"/>
              <a:ext cx="446088" cy="530225"/>
            </a:xfrm>
            <a:custGeom>
              <a:avLst/>
              <a:gdLst>
                <a:gd name="T0" fmla="*/ 281 w 281"/>
                <a:gd name="T1" fmla="*/ 0 h 334"/>
                <a:gd name="T2" fmla="*/ 0 w 281"/>
                <a:gd name="T3" fmla="*/ 251 h 334"/>
                <a:gd name="T4" fmla="*/ 0 w 281"/>
                <a:gd name="T5" fmla="*/ 334 h 334"/>
                <a:gd name="T6" fmla="*/ 189 w 281"/>
                <a:gd name="T7" fmla="*/ 303 h 334"/>
                <a:gd name="T8" fmla="*/ 281 w 281"/>
                <a:gd name="T9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34">
                  <a:moveTo>
                    <a:pt x="281" y="0"/>
                  </a:moveTo>
                  <a:lnTo>
                    <a:pt x="0" y="251"/>
                  </a:lnTo>
                  <a:lnTo>
                    <a:pt x="0" y="334"/>
                  </a:lnTo>
                  <a:lnTo>
                    <a:pt x="189" y="303"/>
                  </a:lnTo>
                  <a:lnTo>
                    <a:pt x="28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253"/>
            <p:cNvSpPr>
              <a:spLocks/>
            </p:cNvSpPr>
            <p:nvPr/>
          </p:nvSpPr>
          <p:spPr bwMode="auto">
            <a:xfrm>
              <a:off x="4870451" y="5108575"/>
              <a:ext cx="398463" cy="522288"/>
            </a:xfrm>
            <a:custGeom>
              <a:avLst/>
              <a:gdLst>
                <a:gd name="T0" fmla="*/ 131 w 251"/>
                <a:gd name="T1" fmla="*/ 0 h 329"/>
                <a:gd name="T2" fmla="*/ 0 w 251"/>
                <a:gd name="T3" fmla="*/ 329 h 329"/>
                <a:gd name="T4" fmla="*/ 251 w 251"/>
                <a:gd name="T5" fmla="*/ 246 h 329"/>
                <a:gd name="T6" fmla="*/ 131 w 251"/>
                <a:gd name="T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329">
                  <a:moveTo>
                    <a:pt x="131" y="0"/>
                  </a:moveTo>
                  <a:lnTo>
                    <a:pt x="0" y="329"/>
                  </a:lnTo>
                  <a:lnTo>
                    <a:pt x="251" y="246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D8D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Freeform 254"/>
            <p:cNvSpPr>
              <a:spLocks/>
            </p:cNvSpPr>
            <p:nvPr/>
          </p:nvSpPr>
          <p:spPr bwMode="auto">
            <a:xfrm>
              <a:off x="4870451" y="5108575"/>
              <a:ext cx="398463" cy="522288"/>
            </a:xfrm>
            <a:custGeom>
              <a:avLst/>
              <a:gdLst>
                <a:gd name="T0" fmla="*/ 131 w 251"/>
                <a:gd name="T1" fmla="*/ 0 h 329"/>
                <a:gd name="T2" fmla="*/ 0 w 251"/>
                <a:gd name="T3" fmla="*/ 329 h 329"/>
                <a:gd name="T4" fmla="*/ 251 w 251"/>
                <a:gd name="T5" fmla="*/ 246 h 329"/>
                <a:gd name="T6" fmla="*/ 131 w 251"/>
                <a:gd name="T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329">
                  <a:moveTo>
                    <a:pt x="131" y="0"/>
                  </a:moveTo>
                  <a:lnTo>
                    <a:pt x="0" y="329"/>
                  </a:lnTo>
                  <a:lnTo>
                    <a:pt x="251" y="246"/>
                  </a:lnTo>
                  <a:lnTo>
                    <a:pt x="1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Freeform 255"/>
            <p:cNvSpPr>
              <a:spLocks/>
            </p:cNvSpPr>
            <p:nvPr/>
          </p:nvSpPr>
          <p:spPr bwMode="auto">
            <a:xfrm>
              <a:off x="4641851" y="5097463"/>
              <a:ext cx="417513" cy="522288"/>
            </a:xfrm>
            <a:custGeom>
              <a:avLst/>
              <a:gdLst>
                <a:gd name="T0" fmla="*/ 263 w 263"/>
                <a:gd name="T1" fmla="*/ 0 h 329"/>
                <a:gd name="T2" fmla="*/ 0 w 263"/>
                <a:gd name="T3" fmla="*/ 31 h 329"/>
                <a:gd name="T4" fmla="*/ 135 w 263"/>
                <a:gd name="T5" fmla="*/ 329 h 329"/>
                <a:gd name="T6" fmla="*/ 263 w 263"/>
                <a:gd name="T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3" h="329">
                  <a:moveTo>
                    <a:pt x="263" y="0"/>
                  </a:moveTo>
                  <a:lnTo>
                    <a:pt x="0" y="31"/>
                  </a:lnTo>
                  <a:lnTo>
                    <a:pt x="135" y="32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Freeform 256"/>
            <p:cNvSpPr>
              <a:spLocks/>
            </p:cNvSpPr>
            <p:nvPr/>
          </p:nvSpPr>
          <p:spPr bwMode="auto">
            <a:xfrm>
              <a:off x="4641851" y="5097463"/>
              <a:ext cx="417513" cy="522288"/>
            </a:xfrm>
            <a:custGeom>
              <a:avLst/>
              <a:gdLst>
                <a:gd name="T0" fmla="*/ 263 w 263"/>
                <a:gd name="T1" fmla="*/ 0 h 329"/>
                <a:gd name="T2" fmla="*/ 0 w 263"/>
                <a:gd name="T3" fmla="*/ 31 h 329"/>
                <a:gd name="T4" fmla="*/ 135 w 263"/>
                <a:gd name="T5" fmla="*/ 329 h 329"/>
                <a:gd name="T6" fmla="*/ 263 w 263"/>
                <a:gd name="T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3" h="329">
                  <a:moveTo>
                    <a:pt x="263" y="0"/>
                  </a:moveTo>
                  <a:lnTo>
                    <a:pt x="0" y="31"/>
                  </a:lnTo>
                  <a:lnTo>
                    <a:pt x="135" y="329"/>
                  </a:lnTo>
                  <a:lnTo>
                    <a:pt x="26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257"/>
            <p:cNvSpPr>
              <a:spLocks/>
            </p:cNvSpPr>
            <p:nvPr/>
          </p:nvSpPr>
          <p:spPr bwMode="auto">
            <a:xfrm>
              <a:off x="2805113" y="4699000"/>
              <a:ext cx="60325" cy="74613"/>
            </a:xfrm>
            <a:custGeom>
              <a:avLst/>
              <a:gdLst>
                <a:gd name="T0" fmla="*/ 38 w 38"/>
                <a:gd name="T1" fmla="*/ 0 h 47"/>
                <a:gd name="T2" fmla="*/ 0 w 38"/>
                <a:gd name="T3" fmla="*/ 9 h 47"/>
                <a:gd name="T4" fmla="*/ 0 w 38"/>
                <a:gd name="T5" fmla="*/ 47 h 47"/>
                <a:gd name="T6" fmla="*/ 38 w 38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47">
                  <a:moveTo>
                    <a:pt x="38" y="0"/>
                  </a:moveTo>
                  <a:lnTo>
                    <a:pt x="0" y="9"/>
                  </a:lnTo>
                  <a:lnTo>
                    <a:pt x="0" y="4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258"/>
            <p:cNvSpPr>
              <a:spLocks/>
            </p:cNvSpPr>
            <p:nvPr/>
          </p:nvSpPr>
          <p:spPr bwMode="auto">
            <a:xfrm>
              <a:off x="2805113" y="4699000"/>
              <a:ext cx="60325" cy="74613"/>
            </a:xfrm>
            <a:custGeom>
              <a:avLst/>
              <a:gdLst>
                <a:gd name="T0" fmla="*/ 38 w 38"/>
                <a:gd name="T1" fmla="*/ 0 h 47"/>
                <a:gd name="T2" fmla="*/ 0 w 38"/>
                <a:gd name="T3" fmla="*/ 9 h 47"/>
                <a:gd name="T4" fmla="*/ 0 w 38"/>
                <a:gd name="T5" fmla="*/ 47 h 47"/>
                <a:gd name="T6" fmla="*/ 38 w 38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47">
                  <a:moveTo>
                    <a:pt x="38" y="0"/>
                  </a:moveTo>
                  <a:lnTo>
                    <a:pt x="0" y="9"/>
                  </a:lnTo>
                  <a:lnTo>
                    <a:pt x="0" y="47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259"/>
            <p:cNvSpPr>
              <a:spLocks/>
            </p:cNvSpPr>
            <p:nvPr/>
          </p:nvSpPr>
          <p:spPr bwMode="auto">
            <a:xfrm>
              <a:off x="5156201" y="5532438"/>
              <a:ext cx="587375" cy="827088"/>
            </a:xfrm>
            <a:custGeom>
              <a:avLst/>
              <a:gdLst>
                <a:gd name="T0" fmla="*/ 86 w 370"/>
                <a:gd name="T1" fmla="*/ 0 h 521"/>
                <a:gd name="T2" fmla="*/ 0 w 370"/>
                <a:gd name="T3" fmla="*/ 521 h 521"/>
                <a:gd name="T4" fmla="*/ 370 w 370"/>
                <a:gd name="T5" fmla="*/ 33 h 521"/>
                <a:gd name="T6" fmla="*/ 86 w 370"/>
                <a:gd name="T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0" h="521">
                  <a:moveTo>
                    <a:pt x="86" y="0"/>
                  </a:moveTo>
                  <a:lnTo>
                    <a:pt x="0" y="521"/>
                  </a:lnTo>
                  <a:lnTo>
                    <a:pt x="370" y="33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60"/>
            <p:cNvSpPr>
              <a:spLocks/>
            </p:cNvSpPr>
            <p:nvPr/>
          </p:nvSpPr>
          <p:spPr bwMode="auto">
            <a:xfrm>
              <a:off x="5156201" y="5532438"/>
              <a:ext cx="587375" cy="827088"/>
            </a:xfrm>
            <a:custGeom>
              <a:avLst/>
              <a:gdLst>
                <a:gd name="T0" fmla="*/ 86 w 370"/>
                <a:gd name="T1" fmla="*/ 0 h 521"/>
                <a:gd name="T2" fmla="*/ 0 w 370"/>
                <a:gd name="T3" fmla="*/ 521 h 521"/>
                <a:gd name="T4" fmla="*/ 370 w 370"/>
                <a:gd name="T5" fmla="*/ 33 h 521"/>
                <a:gd name="T6" fmla="*/ 86 w 370"/>
                <a:gd name="T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0" h="521">
                  <a:moveTo>
                    <a:pt x="86" y="0"/>
                  </a:moveTo>
                  <a:lnTo>
                    <a:pt x="0" y="521"/>
                  </a:lnTo>
                  <a:lnTo>
                    <a:pt x="370" y="33"/>
                  </a:lnTo>
                  <a:lnTo>
                    <a:pt x="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261"/>
            <p:cNvSpPr>
              <a:spLocks/>
            </p:cNvSpPr>
            <p:nvPr/>
          </p:nvSpPr>
          <p:spPr bwMode="auto">
            <a:xfrm>
              <a:off x="7388226" y="47625"/>
              <a:ext cx="195263" cy="349250"/>
            </a:xfrm>
            <a:custGeom>
              <a:avLst/>
              <a:gdLst>
                <a:gd name="T0" fmla="*/ 123 w 123"/>
                <a:gd name="T1" fmla="*/ 0 h 220"/>
                <a:gd name="T2" fmla="*/ 0 w 123"/>
                <a:gd name="T3" fmla="*/ 0 h 220"/>
                <a:gd name="T4" fmla="*/ 123 w 123"/>
                <a:gd name="T5" fmla="*/ 220 h 220"/>
                <a:gd name="T6" fmla="*/ 123 w 123"/>
                <a:gd name="T7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220">
                  <a:moveTo>
                    <a:pt x="123" y="0"/>
                  </a:moveTo>
                  <a:lnTo>
                    <a:pt x="0" y="0"/>
                  </a:lnTo>
                  <a:lnTo>
                    <a:pt x="123" y="22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E4E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62"/>
            <p:cNvSpPr>
              <a:spLocks/>
            </p:cNvSpPr>
            <p:nvPr/>
          </p:nvSpPr>
          <p:spPr bwMode="auto">
            <a:xfrm>
              <a:off x="7388226" y="47625"/>
              <a:ext cx="195263" cy="349250"/>
            </a:xfrm>
            <a:custGeom>
              <a:avLst/>
              <a:gdLst>
                <a:gd name="T0" fmla="*/ 123 w 123"/>
                <a:gd name="T1" fmla="*/ 0 h 220"/>
                <a:gd name="T2" fmla="*/ 0 w 123"/>
                <a:gd name="T3" fmla="*/ 0 h 220"/>
                <a:gd name="T4" fmla="*/ 123 w 123"/>
                <a:gd name="T5" fmla="*/ 220 h 220"/>
                <a:gd name="T6" fmla="*/ 123 w 123"/>
                <a:gd name="T7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220">
                  <a:moveTo>
                    <a:pt x="123" y="0"/>
                  </a:moveTo>
                  <a:lnTo>
                    <a:pt x="0" y="0"/>
                  </a:lnTo>
                  <a:lnTo>
                    <a:pt x="123" y="220"/>
                  </a:lnTo>
                  <a:lnTo>
                    <a:pt x="1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63"/>
            <p:cNvSpPr>
              <a:spLocks/>
            </p:cNvSpPr>
            <p:nvPr/>
          </p:nvSpPr>
          <p:spPr bwMode="auto">
            <a:xfrm>
              <a:off x="3495676" y="6024563"/>
              <a:ext cx="590550" cy="650875"/>
            </a:xfrm>
            <a:custGeom>
              <a:avLst/>
              <a:gdLst>
                <a:gd name="T0" fmla="*/ 93 w 372"/>
                <a:gd name="T1" fmla="*/ 0 h 410"/>
                <a:gd name="T2" fmla="*/ 0 w 372"/>
                <a:gd name="T3" fmla="*/ 410 h 410"/>
                <a:gd name="T4" fmla="*/ 372 w 372"/>
                <a:gd name="T5" fmla="*/ 396 h 410"/>
                <a:gd name="T6" fmla="*/ 93 w 372"/>
                <a:gd name="T7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410">
                  <a:moveTo>
                    <a:pt x="93" y="0"/>
                  </a:moveTo>
                  <a:lnTo>
                    <a:pt x="0" y="410"/>
                  </a:lnTo>
                  <a:lnTo>
                    <a:pt x="372" y="39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64"/>
            <p:cNvSpPr>
              <a:spLocks/>
            </p:cNvSpPr>
            <p:nvPr/>
          </p:nvSpPr>
          <p:spPr bwMode="auto">
            <a:xfrm>
              <a:off x="3495676" y="6024563"/>
              <a:ext cx="590550" cy="650875"/>
            </a:xfrm>
            <a:custGeom>
              <a:avLst/>
              <a:gdLst>
                <a:gd name="T0" fmla="*/ 93 w 372"/>
                <a:gd name="T1" fmla="*/ 0 h 410"/>
                <a:gd name="T2" fmla="*/ 0 w 372"/>
                <a:gd name="T3" fmla="*/ 410 h 410"/>
                <a:gd name="T4" fmla="*/ 372 w 372"/>
                <a:gd name="T5" fmla="*/ 396 h 410"/>
                <a:gd name="T6" fmla="*/ 93 w 372"/>
                <a:gd name="T7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410">
                  <a:moveTo>
                    <a:pt x="93" y="0"/>
                  </a:moveTo>
                  <a:lnTo>
                    <a:pt x="0" y="410"/>
                  </a:lnTo>
                  <a:lnTo>
                    <a:pt x="372" y="396"/>
                  </a:lnTo>
                  <a:lnTo>
                    <a:pt x="9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65"/>
            <p:cNvSpPr>
              <a:spLocks/>
            </p:cNvSpPr>
            <p:nvPr/>
          </p:nvSpPr>
          <p:spPr bwMode="auto">
            <a:xfrm>
              <a:off x="3500438" y="6683375"/>
              <a:ext cx="585788" cy="127000"/>
            </a:xfrm>
            <a:custGeom>
              <a:avLst/>
              <a:gdLst>
                <a:gd name="T0" fmla="*/ 369 w 369"/>
                <a:gd name="T1" fmla="*/ 0 h 80"/>
                <a:gd name="T2" fmla="*/ 0 w 369"/>
                <a:gd name="T3" fmla="*/ 14 h 80"/>
                <a:gd name="T4" fmla="*/ 47 w 369"/>
                <a:gd name="T5" fmla="*/ 80 h 80"/>
                <a:gd name="T6" fmla="*/ 35 w 369"/>
                <a:gd name="T7" fmla="*/ 80 h 80"/>
                <a:gd name="T8" fmla="*/ 305 w 369"/>
                <a:gd name="T9" fmla="*/ 80 h 80"/>
                <a:gd name="T10" fmla="*/ 295 w 369"/>
                <a:gd name="T11" fmla="*/ 80 h 80"/>
                <a:gd name="T12" fmla="*/ 369 w 369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9" h="80">
                  <a:moveTo>
                    <a:pt x="369" y="0"/>
                  </a:moveTo>
                  <a:lnTo>
                    <a:pt x="0" y="14"/>
                  </a:lnTo>
                  <a:lnTo>
                    <a:pt x="47" y="80"/>
                  </a:lnTo>
                  <a:lnTo>
                    <a:pt x="35" y="80"/>
                  </a:lnTo>
                  <a:lnTo>
                    <a:pt x="305" y="80"/>
                  </a:lnTo>
                  <a:lnTo>
                    <a:pt x="295" y="80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66"/>
            <p:cNvSpPr>
              <a:spLocks/>
            </p:cNvSpPr>
            <p:nvPr/>
          </p:nvSpPr>
          <p:spPr bwMode="auto">
            <a:xfrm>
              <a:off x="3500438" y="6683375"/>
              <a:ext cx="585788" cy="127000"/>
            </a:xfrm>
            <a:custGeom>
              <a:avLst/>
              <a:gdLst>
                <a:gd name="T0" fmla="*/ 369 w 369"/>
                <a:gd name="T1" fmla="*/ 0 h 80"/>
                <a:gd name="T2" fmla="*/ 0 w 369"/>
                <a:gd name="T3" fmla="*/ 14 h 80"/>
                <a:gd name="T4" fmla="*/ 47 w 369"/>
                <a:gd name="T5" fmla="*/ 80 h 80"/>
                <a:gd name="T6" fmla="*/ 35 w 369"/>
                <a:gd name="T7" fmla="*/ 80 h 80"/>
                <a:gd name="T8" fmla="*/ 305 w 369"/>
                <a:gd name="T9" fmla="*/ 80 h 80"/>
                <a:gd name="T10" fmla="*/ 295 w 369"/>
                <a:gd name="T11" fmla="*/ 80 h 80"/>
                <a:gd name="T12" fmla="*/ 369 w 369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9" h="80">
                  <a:moveTo>
                    <a:pt x="369" y="0"/>
                  </a:moveTo>
                  <a:lnTo>
                    <a:pt x="0" y="14"/>
                  </a:lnTo>
                  <a:lnTo>
                    <a:pt x="47" y="80"/>
                  </a:lnTo>
                  <a:lnTo>
                    <a:pt x="35" y="80"/>
                  </a:lnTo>
                  <a:lnTo>
                    <a:pt x="305" y="80"/>
                  </a:lnTo>
                  <a:lnTo>
                    <a:pt x="295" y="80"/>
                  </a:lnTo>
                  <a:lnTo>
                    <a:pt x="3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Freeform 267"/>
            <p:cNvSpPr>
              <a:spLocks/>
            </p:cNvSpPr>
            <p:nvPr/>
          </p:nvSpPr>
          <p:spPr bwMode="auto">
            <a:xfrm>
              <a:off x="6651626" y="2120900"/>
              <a:ext cx="376238" cy="546100"/>
            </a:xfrm>
            <a:custGeom>
              <a:avLst/>
              <a:gdLst>
                <a:gd name="T0" fmla="*/ 237 w 237"/>
                <a:gd name="T1" fmla="*/ 0 h 344"/>
                <a:gd name="T2" fmla="*/ 0 w 237"/>
                <a:gd name="T3" fmla="*/ 161 h 344"/>
                <a:gd name="T4" fmla="*/ 187 w 237"/>
                <a:gd name="T5" fmla="*/ 344 h 344"/>
                <a:gd name="T6" fmla="*/ 237 w 237"/>
                <a:gd name="T7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" h="344">
                  <a:moveTo>
                    <a:pt x="237" y="0"/>
                  </a:moveTo>
                  <a:lnTo>
                    <a:pt x="0" y="161"/>
                  </a:lnTo>
                  <a:lnTo>
                    <a:pt x="187" y="344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E4E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Freeform 268"/>
            <p:cNvSpPr>
              <a:spLocks/>
            </p:cNvSpPr>
            <p:nvPr/>
          </p:nvSpPr>
          <p:spPr bwMode="auto">
            <a:xfrm>
              <a:off x="6651626" y="2120900"/>
              <a:ext cx="376238" cy="546100"/>
            </a:xfrm>
            <a:custGeom>
              <a:avLst/>
              <a:gdLst>
                <a:gd name="T0" fmla="*/ 237 w 237"/>
                <a:gd name="T1" fmla="*/ 0 h 344"/>
                <a:gd name="T2" fmla="*/ 0 w 237"/>
                <a:gd name="T3" fmla="*/ 161 h 344"/>
                <a:gd name="T4" fmla="*/ 187 w 237"/>
                <a:gd name="T5" fmla="*/ 344 h 344"/>
                <a:gd name="T6" fmla="*/ 237 w 237"/>
                <a:gd name="T7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" h="344">
                  <a:moveTo>
                    <a:pt x="237" y="0"/>
                  </a:moveTo>
                  <a:lnTo>
                    <a:pt x="0" y="161"/>
                  </a:lnTo>
                  <a:lnTo>
                    <a:pt x="187" y="344"/>
                  </a:lnTo>
                  <a:lnTo>
                    <a:pt x="2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Freeform 269"/>
            <p:cNvSpPr>
              <a:spLocks/>
            </p:cNvSpPr>
            <p:nvPr/>
          </p:nvSpPr>
          <p:spPr bwMode="auto">
            <a:xfrm>
              <a:off x="6975476" y="2128838"/>
              <a:ext cx="525463" cy="620713"/>
            </a:xfrm>
            <a:custGeom>
              <a:avLst/>
              <a:gdLst>
                <a:gd name="T0" fmla="*/ 47 w 331"/>
                <a:gd name="T1" fmla="*/ 0 h 391"/>
                <a:gd name="T2" fmla="*/ 0 w 331"/>
                <a:gd name="T3" fmla="*/ 346 h 391"/>
                <a:gd name="T4" fmla="*/ 331 w 331"/>
                <a:gd name="T5" fmla="*/ 391 h 391"/>
                <a:gd name="T6" fmla="*/ 47 w 331"/>
                <a:gd name="T7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1" h="391">
                  <a:moveTo>
                    <a:pt x="47" y="0"/>
                  </a:moveTo>
                  <a:lnTo>
                    <a:pt x="0" y="346"/>
                  </a:lnTo>
                  <a:lnTo>
                    <a:pt x="331" y="391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Freeform 270"/>
            <p:cNvSpPr>
              <a:spLocks/>
            </p:cNvSpPr>
            <p:nvPr/>
          </p:nvSpPr>
          <p:spPr bwMode="auto">
            <a:xfrm>
              <a:off x="6975476" y="2128838"/>
              <a:ext cx="525463" cy="620713"/>
            </a:xfrm>
            <a:custGeom>
              <a:avLst/>
              <a:gdLst>
                <a:gd name="T0" fmla="*/ 47 w 331"/>
                <a:gd name="T1" fmla="*/ 0 h 391"/>
                <a:gd name="T2" fmla="*/ 0 w 331"/>
                <a:gd name="T3" fmla="*/ 346 h 391"/>
                <a:gd name="T4" fmla="*/ 331 w 331"/>
                <a:gd name="T5" fmla="*/ 391 h 391"/>
                <a:gd name="T6" fmla="*/ 47 w 331"/>
                <a:gd name="T7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1" h="391">
                  <a:moveTo>
                    <a:pt x="47" y="0"/>
                  </a:moveTo>
                  <a:lnTo>
                    <a:pt x="0" y="346"/>
                  </a:lnTo>
                  <a:lnTo>
                    <a:pt x="331" y="391"/>
                  </a:lnTo>
                  <a:lnTo>
                    <a:pt x="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Freeform 271"/>
            <p:cNvSpPr>
              <a:spLocks/>
            </p:cNvSpPr>
            <p:nvPr/>
          </p:nvSpPr>
          <p:spPr bwMode="auto">
            <a:xfrm>
              <a:off x="6483351" y="2395538"/>
              <a:ext cx="450850" cy="357188"/>
            </a:xfrm>
            <a:custGeom>
              <a:avLst/>
              <a:gdLst>
                <a:gd name="T0" fmla="*/ 97 w 284"/>
                <a:gd name="T1" fmla="*/ 0 h 225"/>
                <a:gd name="T2" fmla="*/ 0 w 284"/>
                <a:gd name="T3" fmla="*/ 225 h 225"/>
                <a:gd name="T4" fmla="*/ 284 w 284"/>
                <a:gd name="T5" fmla="*/ 182 h 225"/>
                <a:gd name="T6" fmla="*/ 97 w 284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4" h="225">
                  <a:moveTo>
                    <a:pt x="97" y="0"/>
                  </a:moveTo>
                  <a:lnTo>
                    <a:pt x="0" y="225"/>
                  </a:lnTo>
                  <a:lnTo>
                    <a:pt x="284" y="182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Freeform 272"/>
            <p:cNvSpPr>
              <a:spLocks/>
            </p:cNvSpPr>
            <p:nvPr/>
          </p:nvSpPr>
          <p:spPr bwMode="auto">
            <a:xfrm>
              <a:off x="6483351" y="2395538"/>
              <a:ext cx="450850" cy="357188"/>
            </a:xfrm>
            <a:custGeom>
              <a:avLst/>
              <a:gdLst>
                <a:gd name="T0" fmla="*/ 97 w 284"/>
                <a:gd name="T1" fmla="*/ 0 h 225"/>
                <a:gd name="T2" fmla="*/ 0 w 284"/>
                <a:gd name="T3" fmla="*/ 225 h 225"/>
                <a:gd name="T4" fmla="*/ 284 w 284"/>
                <a:gd name="T5" fmla="*/ 182 h 225"/>
                <a:gd name="T6" fmla="*/ 97 w 284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4" h="225">
                  <a:moveTo>
                    <a:pt x="97" y="0"/>
                  </a:moveTo>
                  <a:lnTo>
                    <a:pt x="0" y="225"/>
                  </a:lnTo>
                  <a:lnTo>
                    <a:pt x="284" y="182"/>
                  </a:lnTo>
                  <a:lnTo>
                    <a:pt x="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73"/>
            <p:cNvSpPr>
              <a:spLocks/>
            </p:cNvSpPr>
            <p:nvPr/>
          </p:nvSpPr>
          <p:spPr bwMode="auto">
            <a:xfrm>
              <a:off x="3360738" y="6716713"/>
              <a:ext cx="195263" cy="93663"/>
            </a:xfrm>
            <a:custGeom>
              <a:avLst/>
              <a:gdLst>
                <a:gd name="T0" fmla="*/ 71 w 123"/>
                <a:gd name="T1" fmla="*/ 0 h 59"/>
                <a:gd name="T2" fmla="*/ 12 w 123"/>
                <a:gd name="T3" fmla="*/ 59 h 59"/>
                <a:gd name="T4" fmla="*/ 0 w 123"/>
                <a:gd name="T5" fmla="*/ 59 h 59"/>
                <a:gd name="T6" fmla="*/ 123 w 123"/>
                <a:gd name="T7" fmla="*/ 59 h 59"/>
                <a:gd name="T8" fmla="*/ 111 w 123"/>
                <a:gd name="T9" fmla="*/ 59 h 59"/>
                <a:gd name="T10" fmla="*/ 71 w 12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59">
                  <a:moveTo>
                    <a:pt x="71" y="0"/>
                  </a:moveTo>
                  <a:lnTo>
                    <a:pt x="12" y="59"/>
                  </a:lnTo>
                  <a:lnTo>
                    <a:pt x="0" y="59"/>
                  </a:lnTo>
                  <a:lnTo>
                    <a:pt x="123" y="59"/>
                  </a:lnTo>
                  <a:lnTo>
                    <a:pt x="111" y="59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274"/>
            <p:cNvSpPr>
              <a:spLocks/>
            </p:cNvSpPr>
            <p:nvPr/>
          </p:nvSpPr>
          <p:spPr bwMode="auto">
            <a:xfrm>
              <a:off x="3360738" y="6716713"/>
              <a:ext cx="195263" cy="93663"/>
            </a:xfrm>
            <a:custGeom>
              <a:avLst/>
              <a:gdLst>
                <a:gd name="T0" fmla="*/ 71 w 123"/>
                <a:gd name="T1" fmla="*/ 0 h 59"/>
                <a:gd name="T2" fmla="*/ 12 w 123"/>
                <a:gd name="T3" fmla="*/ 59 h 59"/>
                <a:gd name="T4" fmla="*/ 0 w 123"/>
                <a:gd name="T5" fmla="*/ 59 h 59"/>
                <a:gd name="T6" fmla="*/ 123 w 123"/>
                <a:gd name="T7" fmla="*/ 59 h 59"/>
                <a:gd name="T8" fmla="*/ 111 w 123"/>
                <a:gd name="T9" fmla="*/ 59 h 59"/>
                <a:gd name="T10" fmla="*/ 71 w 12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59">
                  <a:moveTo>
                    <a:pt x="71" y="0"/>
                  </a:moveTo>
                  <a:lnTo>
                    <a:pt x="12" y="59"/>
                  </a:lnTo>
                  <a:lnTo>
                    <a:pt x="0" y="59"/>
                  </a:lnTo>
                  <a:lnTo>
                    <a:pt x="123" y="59"/>
                  </a:lnTo>
                  <a:lnTo>
                    <a:pt x="111" y="59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75"/>
            <p:cNvSpPr>
              <a:spLocks/>
            </p:cNvSpPr>
            <p:nvPr/>
          </p:nvSpPr>
          <p:spPr bwMode="auto">
            <a:xfrm>
              <a:off x="5216526" y="4127500"/>
              <a:ext cx="733425" cy="598488"/>
            </a:xfrm>
            <a:custGeom>
              <a:avLst/>
              <a:gdLst>
                <a:gd name="T0" fmla="*/ 462 w 462"/>
                <a:gd name="T1" fmla="*/ 0 h 377"/>
                <a:gd name="T2" fmla="*/ 0 w 462"/>
                <a:gd name="T3" fmla="*/ 332 h 377"/>
                <a:gd name="T4" fmla="*/ 395 w 462"/>
                <a:gd name="T5" fmla="*/ 377 h 377"/>
                <a:gd name="T6" fmla="*/ 462 w 462"/>
                <a:gd name="T7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" h="377">
                  <a:moveTo>
                    <a:pt x="462" y="0"/>
                  </a:moveTo>
                  <a:lnTo>
                    <a:pt x="0" y="332"/>
                  </a:lnTo>
                  <a:lnTo>
                    <a:pt x="395" y="377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76"/>
            <p:cNvSpPr>
              <a:spLocks/>
            </p:cNvSpPr>
            <p:nvPr/>
          </p:nvSpPr>
          <p:spPr bwMode="auto">
            <a:xfrm>
              <a:off x="5216526" y="4127500"/>
              <a:ext cx="733425" cy="598488"/>
            </a:xfrm>
            <a:custGeom>
              <a:avLst/>
              <a:gdLst>
                <a:gd name="T0" fmla="*/ 462 w 462"/>
                <a:gd name="T1" fmla="*/ 0 h 377"/>
                <a:gd name="T2" fmla="*/ 0 w 462"/>
                <a:gd name="T3" fmla="*/ 332 h 377"/>
                <a:gd name="T4" fmla="*/ 395 w 462"/>
                <a:gd name="T5" fmla="*/ 377 h 377"/>
                <a:gd name="T6" fmla="*/ 462 w 462"/>
                <a:gd name="T7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" h="377">
                  <a:moveTo>
                    <a:pt x="462" y="0"/>
                  </a:moveTo>
                  <a:lnTo>
                    <a:pt x="0" y="332"/>
                  </a:lnTo>
                  <a:lnTo>
                    <a:pt x="395" y="377"/>
                  </a:lnTo>
                  <a:lnTo>
                    <a:pt x="46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77"/>
            <p:cNvSpPr>
              <a:spLocks/>
            </p:cNvSpPr>
            <p:nvPr/>
          </p:nvSpPr>
          <p:spPr bwMode="auto">
            <a:xfrm>
              <a:off x="5213351" y="3621088"/>
              <a:ext cx="728663" cy="998538"/>
            </a:xfrm>
            <a:custGeom>
              <a:avLst/>
              <a:gdLst>
                <a:gd name="T0" fmla="*/ 255 w 459"/>
                <a:gd name="T1" fmla="*/ 0 h 629"/>
                <a:gd name="T2" fmla="*/ 0 w 459"/>
                <a:gd name="T3" fmla="*/ 629 h 629"/>
                <a:gd name="T4" fmla="*/ 459 w 459"/>
                <a:gd name="T5" fmla="*/ 300 h 629"/>
                <a:gd name="T6" fmla="*/ 255 w 459"/>
                <a:gd name="T7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9" h="629">
                  <a:moveTo>
                    <a:pt x="255" y="0"/>
                  </a:moveTo>
                  <a:lnTo>
                    <a:pt x="0" y="629"/>
                  </a:lnTo>
                  <a:lnTo>
                    <a:pt x="459" y="300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78"/>
            <p:cNvSpPr>
              <a:spLocks/>
            </p:cNvSpPr>
            <p:nvPr/>
          </p:nvSpPr>
          <p:spPr bwMode="auto">
            <a:xfrm>
              <a:off x="5213351" y="3621088"/>
              <a:ext cx="728663" cy="998538"/>
            </a:xfrm>
            <a:custGeom>
              <a:avLst/>
              <a:gdLst>
                <a:gd name="T0" fmla="*/ 255 w 459"/>
                <a:gd name="T1" fmla="*/ 0 h 629"/>
                <a:gd name="T2" fmla="*/ 0 w 459"/>
                <a:gd name="T3" fmla="*/ 629 h 629"/>
                <a:gd name="T4" fmla="*/ 459 w 459"/>
                <a:gd name="T5" fmla="*/ 300 h 629"/>
                <a:gd name="T6" fmla="*/ 255 w 459"/>
                <a:gd name="T7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9" h="629">
                  <a:moveTo>
                    <a:pt x="255" y="0"/>
                  </a:moveTo>
                  <a:lnTo>
                    <a:pt x="0" y="629"/>
                  </a:lnTo>
                  <a:lnTo>
                    <a:pt x="459" y="300"/>
                  </a:lnTo>
                  <a:lnTo>
                    <a:pt x="2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79"/>
            <p:cNvSpPr>
              <a:spLocks/>
            </p:cNvSpPr>
            <p:nvPr/>
          </p:nvSpPr>
          <p:spPr bwMode="auto">
            <a:xfrm>
              <a:off x="5138738" y="3613150"/>
              <a:ext cx="457200" cy="1000125"/>
            </a:xfrm>
            <a:custGeom>
              <a:avLst/>
              <a:gdLst>
                <a:gd name="T0" fmla="*/ 288 w 288"/>
                <a:gd name="T1" fmla="*/ 0 h 630"/>
                <a:gd name="T2" fmla="*/ 0 w 288"/>
                <a:gd name="T3" fmla="*/ 121 h 630"/>
                <a:gd name="T4" fmla="*/ 30 w 288"/>
                <a:gd name="T5" fmla="*/ 630 h 630"/>
                <a:gd name="T6" fmla="*/ 288 w 288"/>
                <a:gd name="T7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630">
                  <a:moveTo>
                    <a:pt x="288" y="0"/>
                  </a:moveTo>
                  <a:lnTo>
                    <a:pt x="0" y="121"/>
                  </a:lnTo>
                  <a:lnTo>
                    <a:pt x="30" y="630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CECF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80"/>
            <p:cNvSpPr>
              <a:spLocks/>
            </p:cNvSpPr>
            <p:nvPr/>
          </p:nvSpPr>
          <p:spPr bwMode="auto">
            <a:xfrm>
              <a:off x="5138738" y="3613150"/>
              <a:ext cx="457200" cy="1000125"/>
            </a:xfrm>
            <a:custGeom>
              <a:avLst/>
              <a:gdLst>
                <a:gd name="T0" fmla="*/ 288 w 288"/>
                <a:gd name="T1" fmla="*/ 0 h 630"/>
                <a:gd name="T2" fmla="*/ 0 w 288"/>
                <a:gd name="T3" fmla="*/ 121 h 630"/>
                <a:gd name="T4" fmla="*/ 30 w 288"/>
                <a:gd name="T5" fmla="*/ 630 h 630"/>
                <a:gd name="T6" fmla="*/ 288 w 288"/>
                <a:gd name="T7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630">
                  <a:moveTo>
                    <a:pt x="288" y="0"/>
                  </a:moveTo>
                  <a:lnTo>
                    <a:pt x="0" y="121"/>
                  </a:lnTo>
                  <a:lnTo>
                    <a:pt x="30" y="630"/>
                  </a:lnTo>
                  <a:lnTo>
                    <a:pt x="2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Freeform 281"/>
            <p:cNvSpPr>
              <a:spLocks/>
            </p:cNvSpPr>
            <p:nvPr/>
          </p:nvSpPr>
          <p:spPr bwMode="auto">
            <a:xfrm>
              <a:off x="4781551" y="3811588"/>
              <a:ext cx="382588" cy="808038"/>
            </a:xfrm>
            <a:custGeom>
              <a:avLst/>
              <a:gdLst>
                <a:gd name="T0" fmla="*/ 210 w 241"/>
                <a:gd name="T1" fmla="*/ 0 h 509"/>
                <a:gd name="T2" fmla="*/ 0 w 241"/>
                <a:gd name="T3" fmla="*/ 81 h 509"/>
                <a:gd name="T4" fmla="*/ 241 w 241"/>
                <a:gd name="T5" fmla="*/ 509 h 509"/>
                <a:gd name="T6" fmla="*/ 210 w 241"/>
                <a:gd name="T7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509">
                  <a:moveTo>
                    <a:pt x="210" y="0"/>
                  </a:moveTo>
                  <a:lnTo>
                    <a:pt x="0" y="81"/>
                  </a:lnTo>
                  <a:lnTo>
                    <a:pt x="241" y="509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82"/>
            <p:cNvSpPr>
              <a:spLocks/>
            </p:cNvSpPr>
            <p:nvPr/>
          </p:nvSpPr>
          <p:spPr bwMode="auto">
            <a:xfrm>
              <a:off x="4781551" y="3811588"/>
              <a:ext cx="382588" cy="808038"/>
            </a:xfrm>
            <a:custGeom>
              <a:avLst/>
              <a:gdLst>
                <a:gd name="T0" fmla="*/ 210 w 241"/>
                <a:gd name="T1" fmla="*/ 0 h 509"/>
                <a:gd name="T2" fmla="*/ 0 w 241"/>
                <a:gd name="T3" fmla="*/ 81 h 509"/>
                <a:gd name="T4" fmla="*/ 241 w 241"/>
                <a:gd name="T5" fmla="*/ 509 h 509"/>
                <a:gd name="T6" fmla="*/ 210 w 241"/>
                <a:gd name="T7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509">
                  <a:moveTo>
                    <a:pt x="210" y="0"/>
                  </a:moveTo>
                  <a:lnTo>
                    <a:pt x="0" y="81"/>
                  </a:lnTo>
                  <a:lnTo>
                    <a:pt x="241" y="509"/>
                  </a:lnTo>
                  <a:lnTo>
                    <a:pt x="2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83"/>
            <p:cNvSpPr>
              <a:spLocks/>
            </p:cNvSpPr>
            <p:nvPr/>
          </p:nvSpPr>
          <p:spPr bwMode="auto">
            <a:xfrm>
              <a:off x="2805113" y="6288088"/>
              <a:ext cx="82550" cy="266700"/>
            </a:xfrm>
            <a:custGeom>
              <a:avLst/>
              <a:gdLst>
                <a:gd name="T0" fmla="*/ 0 w 52"/>
                <a:gd name="T1" fmla="*/ 0 h 168"/>
                <a:gd name="T2" fmla="*/ 0 w 52"/>
                <a:gd name="T3" fmla="*/ 147 h 168"/>
                <a:gd name="T4" fmla="*/ 52 w 52"/>
                <a:gd name="T5" fmla="*/ 168 h 168"/>
                <a:gd name="T6" fmla="*/ 0 w 52"/>
                <a:gd name="T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68">
                  <a:moveTo>
                    <a:pt x="0" y="0"/>
                  </a:moveTo>
                  <a:lnTo>
                    <a:pt x="0" y="147"/>
                  </a:lnTo>
                  <a:lnTo>
                    <a:pt x="52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84"/>
            <p:cNvSpPr>
              <a:spLocks/>
            </p:cNvSpPr>
            <p:nvPr/>
          </p:nvSpPr>
          <p:spPr bwMode="auto">
            <a:xfrm>
              <a:off x="2805113" y="6288088"/>
              <a:ext cx="82550" cy="266700"/>
            </a:xfrm>
            <a:custGeom>
              <a:avLst/>
              <a:gdLst>
                <a:gd name="T0" fmla="*/ 0 w 52"/>
                <a:gd name="T1" fmla="*/ 0 h 168"/>
                <a:gd name="T2" fmla="*/ 0 w 52"/>
                <a:gd name="T3" fmla="*/ 147 h 168"/>
                <a:gd name="T4" fmla="*/ 52 w 52"/>
                <a:gd name="T5" fmla="*/ 168 h 168"/>
                <a:gd name="T6" fmla="*/ 0 w 52"/>
                <a:gd name="T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68">
                  <a:moveTo>
                    <a:pt x="0" y="0"/>
                  </a:moveTo>
                  <a:lnTo>
                    <a:pt x="0" y="147"/>
                  </a:lnTo>
                  <a:lnTo>
                    <a:pt x="52" y="16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85"/>
            <p:cNvSpPr>
              <a:spLocks/>
            </p:cNvSpPr>
            <p:nvPr/>
          </p:nvSpPr>
          <p:spPr bwMode="auto">
            <a:xfrm>
              <a:off x="2947988" y="6021388"/>
              <a:ext cx="660400" cy="654050"/>
            </a:xfrm>
            <a:custGeom>
              <a:avLst/>
              <a:gdLst>
                <a:gd name="T0" fmla="*/ 416 w 416"/>
                <a:gd name="T1" fmla="*/ 0 h 412"/>
                <a:gd name="T2" fmla="*/ 0 w 416"/>
                <a:gd name="T3" fmla="*/ 346 h 412"/>
                <a:gd name="T4" fmla="*/ 326 w 416"/>
                <a:gd name="T5" fmla="*/ 412 h 412"/>
                <a:gd name="T6" fmla="*/ 416 w 416"/>
                <a:gd name="T7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6" h="412">
                  <a:moveTo>
                    <a:pt x="416" y="0"/>
                  </a:moveTo>
                  <a:lnTo>
                    <a:pt x="0" y="346"/>
                  </a:lnTo>
                  <a:lnTo>
                    <a:pt x="326" y="412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86"/>
            <p:cNvSpPr>
              <a:spLocks/>
            </p:cNvSpPr>
            <p:nvPr/>
          </p:nvSpPr>
          <p:spPr bwMode="auto">
            <a:xfrm>
              <a:off x="2947988" y="6021388"/>
              <a:ext cx="660400" cy="654050"/>
            </a:xfrm>
            <a:custGeom>
              <a:avLst/>
              <a:gdLst>
                <a:gd name="T0" fmla="*/ 416 w 416"/>
                <a:gd name="T1" fmla="*/ 0 h 412"/>
                <a:gd name="T2" fmla="*/ 0 w 416"/>
                <a:gd name="T3" fmla="*/ 346 h 412"/>
                <a:gd name="T4" fmla="*/ 326 w 416"/>
                <a:gd name="T5" fmla="*/ 412 h 412"/>
                <a:gd name="T6" fmla="*/ 416 w 416"/>
                <a:gd name="T7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6" h="412">
                  <a:moveTo>
                    <a:pt x="416" y="0"/>
                  </a:moveTo>
                  <a:lnTo>
                    <a:pt x="0" y="346"/>
                  </a:lnTo>
                  <a:lnTo>
                    <a:pt x="326" y="412"/>
                  </a:lnTo>
                  <a:lnTo>
                    <a:pt x="4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87"/>
            <p:cNvSpPr>
              <a:spLocks/>
            </p:cNvSpPr>
            <p:nvPr/>
          </p:nvSpPr>
          <p:spPr bwMode="auto">
            <a:xfrm>
              <a:off x="2805113" y="6551613"/>
              <a:ext cx="66675" cy="60325"/>
            </a:xfrm>
            <a:custGeom>
              <a:avLst/>
              <a:gdLst>
                <a:gd name="T0" fmla="*/ 0 w 42"/>
                <a:gd name="T1" fmla="*/ 0 h 38"/>
                <a:gd name="T2" fmla="*/ 0 w 42"/>
                <a:gd name="T3" fmla="*/ 38 h 38"/>
                <a:gd name="T4" fmla="*/ 42 w 42"/>
                <a:gd name="T5" fmla="*/ 19 h 38"/>
                <a:gd name="T6" fmla="*/ 0 w 42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38">
                  <a:moveTo>
                    <a:pt x="0" y="0"/>
                  </a:moveTo>
                  <a:lnTo>
                    <a:pt x="0" y="38"/>
                  </a:lnTo>
                  <a:lnTo>
                    <a:pt x="42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88"/>
            <p:cNvSpPr>
              <a:spLocks/>
            </p:cNvSpPr>
            <p:nvPr/>
          </p:nvSpPr>
          <p:spPr bwMode="auto">
            <a:xfrm>
              <a:off x="2805113" y="6551613"/>
              <a:ext cx="66675" cy="60325"/>
            </a:xfrm>
            <a:custGeom>
              <a:avLst/>
              <a:gdLst>
                <a:gd name="T0" fmla="*/ 0 w 42"/>
                <a:gd name="T1" fmla="*/ 0 h 38"/>
                <a:gd name="T2" fmla="*/ 0 w 42"/>
                <a:gd name="T3" fmla="*/ 38 h 38"/>
                <a:gd name="T4" fmla="*/ 42 w 42"/>
                <a:gd name="T5" fmla="*/ 19 h 38"/>
                <a:gd name="T6" fmla="*/ 0 w 42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38">
                  <a:moveTo>
                    <a:pt x="0" y="0"/>
                  </a:moveTo>
                  <a:lnTo>
                    <a:pt x="0" y="38"/>
                  </a:lnTo>
                  <a:lnTo>
                    <a:pt x="42" y="1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89"/>
            <p:cNvSpPr>
              <a:spLocks/>
            </p:cNvSpPr>
            <p:nvPr/>
          </p:nvSpPr>
          <p:spPr bwMode="auto">
            <a:xfrm>
              <a:off x="2936876" y="5784850"/>
              <a:ext cx="665163" cy="758825"/>
            </a:xfrm>
            <a:custGeom>
              <a:avLst/>
              <a:gdLst>
                <a:gd name="T0" fmla="*/ 116 w 419"/>
                <a:gd name="T1" fmla="*/ 0 h 478"/>
                <a:gd name="T2" fmla="*/ 0 w 419"/>
                <a:gd name="T3" fmla="*/ 478 h 478"/>
                <a:gd name="T4" fmla="*/ 419 w 419"/>
                <a:gd name="T5" fmla="*/ 135 h 478"/>
                <a:gd name="T6" fmla="*/ 116 w 419"/>
                <a:gd name="T7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9" h="478">
                  <a:moveTo>
                    <a:pt x="116" y="0"/>
                  </a:moveTo>
                  <a:lnTo>
                    <a:pt x="0" y="478"/>
                  </a:lnTo>
                  <a:lnTo>
                    <a:pt x="419" y="135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90"/>
            <p:cNvSpPr>
              <a:spLocks/>
            </p:cNvSpPr>
            <p:nvPr/>
          </p:nvSpPr>
          <p:spPr bwMode="auto">
            <a:xfrm>
              <a:off x="2936876" y="5784850"/>
              <a:ext cx="665163" cy="758825"/>
            </a:xfrm>
            <a:custGeom>
              <a:avLst/>
              <a:gdLst>
                <a:gd name="T0" fmla="*/ 116 w 419"/>
                <a:gd name="T1" fmla="*/ 0 h 478"/>
                <a:gd name="T2" fmla="*/ 0 w 419"/>
                <a:gd name="T3" fmla="*/ 478 h 478"/>
                <a:gd name="T4" fmla="*/ 419 w 419"/>
                <a:gd name="T5" fmla="*/ 135 h 478"/>
                <a:gd name="T6" fmla="*/ 116 w 419"/>
                <a:gd name="T7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9" h="478">
                  <a:moveTo>
                    <a:pt x="116" y="0"/>
                  </a:moveTo>
                  <a:lnTo>
                    <a:pt x="0" y="478"/>
                  </a:lnTo>
                  <a:lnTo>
                    <a:pt x="419" y="135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91"/>
            <p:cNvSpPr>
              <a:spLocks/>
            </p:cNvSpPr>
            <p:nvPr/>
          </p:nvSpPr>
          <p:spPr bwMode="auto">
            <a:xfrm>
              <a:off x="2805113" y="5784850"/>
              <a:ext cx="288925" cy="755650"/>
            </a:xfrm>
            <a:custGeom>
              <a:avLst/>
              <a:gdLst>
                <a:gd name="T0" fmla="*/ 182 w 182"/>
                <a:gd name="T1" fmla="*/ 0 h 476"/>
                <a:gd name="T2" fmla="*/ 0 w 182"/>
                <a:gd name="T3" fmla="*/ 71 h 476"/>
                <a:gd name="T4" fmla="*/ 0 w 182"/>
                <a:gd name="T5" fmla="*/ 258 h 476"/>
                <a:gd name="T6" fmla="*/ 66 w 182"/>
                <a:gd name="T7" fmla="*/ 476 h 476"/>
                <a:gd name="T8" fmla="*/ 182 w 182"/>
                <a:gd name="T9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76">
                  <a:moveTo>
                    <a:pt x="182" y="0"/>
                  </a:moveTo>
                  <a:lnTo>
                    <a:pt x="0" y="71"/>
                  </a:lnTo>
                  <a:lnTo>
                    <a:pt x="0" y="258"/>
                  </a:lnTo>
                  <a:lnTo>
                    <a:pt x="66" y="47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D6D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92"/>
            <p:cNvSpPr>
              <a:spLocks/>
            </p:cNvSpPr>
            <p:nvPr/>
          </p:nvSpPr>
          <p:spPr bwMode="auto">
            <a:xfrm>
              <a:off x="2805113" y="5784850"/>
              <a:ext cx="288925" cy="755650"/>
            </a:xfrm>
            <a:custGeom>
              <a:avLst/>
              <a:gdLst>
                <a:gd name="T0" fmla="*/ 182 w 182"/>
                <a:gd name="T1" fmla="*/ 0 h 476"/>
                <a:gd name="T2" fmla="*/ 0 w 182"/>
                <a:gd name="T3" fmla="*/ 71 h 476"/>
                <a:gd name="T4" fmla="*/ 0 w 182"/>
                <a:gd name="T5" fmla="*/ 258 h 476"/>
                <a:gd name="T6" fmla="*/ 66 w 182"/>
                <a:gd name="T7" fmla="*/ 476 h 476"/>
                <a:gd name="T8" fmla="*/ 182 w 182"/>
                <a:gd name="T9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76">
                  <a:moveTo>
                    <a:pt x="182" y="0"/>
                  </a:moveTo>
                  <a:lnTo>
                    <a:pt x="0" y="71"/>
                  </a:lnTo>
                  <a:lnTo>
                    <a:pt x="0" y="258"/>
                  </a:lnTo>
                  <a:lnTo>
                    <a:pt x="66" y="476"/>
                  </a:lnTo>
                  <a:lnTo>
                    <a:pt x="18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93"/>
            <p:cNvSpPr>
              <a:spLocks/>
            </p:cNvSpPr>
            <p:nvPr/>
          </p:nvSpPr>
          <p:spPr bwMode="auto">
            <a:xfrm>
              <a:off x="5303838" y="5092700"/>
              <a:ext cx="446088" cy="458788"/>
            </a:xfrm>
            <a:custGeom>
              <a:avLst/>
              <a:gdLst>
                <a:gd name="T0" fmla="*/ 130 w 281"/>
                <a:gd name="T1" fmla="*/ 0 h 289"/>
                <a:gd name="T2" fmla="*/ 0 w 281"/>
                <a:gd name="T3" fmla="*/ 254 h 289"/>
                <a:gd name="T4" fmla="*/ 281 w 281"/>
                <a:gd name="T5" fmla="*/ 289 h 289"/>
                <a:gd name="T6" fmla="*/ 130 w 281"/>
                <a:gd name="T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" h="289">
                  <a:moveTo>
                    <a:pt x="130" y="0"/>
                  </a:moveTo>
                  <a:lnTo>
                    <a:pt x="0" y="254"/>
                  </a:lnTo>
                  <a:lnTo>
                    <a:pt x="281" y="28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94"/>
            <p:cNvSpPr>
              <a:spLocks/>
            </p:cNvSpPr>
            <p:nvPr/>
          </p:nvSpPr>
          <p:spPr bwMode="auto">
            <a:xfrm>
              <a:off x="5303838" y="5092700"/>
              <a:ext cx="446088" cy="458788"/>
            </a:xfrm>
            <a:custGeom>
              <a:avLst/>
              <a:gdLst>
                <a:gd name="T0" fmla="*/ 130 w 281"/>
                <a:gd name="T1" fmla="*/ 0 h 289"/>
                <a:gd name="T2" fmla="*/ 0 w 281"/>
                <a:gd name="T3" fmla="*/ 254 h 289"/>
                <a:gd name="T4" fmla="*/ 281 w 281"/>
                <a:gd name="T5" fmla="*/ 289 h 289"/>
                <a:gd name="T6" fmla="*/ 130 w 281"/>
                <a:gd name="T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" h="289">
                  <a:moveTo>
                    <a:pt x="130" y="0"/>
                  </a:moveTo>
                  <a:lnTo>
                    <a:pt x="0" y="254"/>
                  </a:lnTo>
                  <a:lnTo>
                    <a:pt x="281" y="289"/>
                  </a:lnTo>
                  <a:lnTo>
                    <a:pt x="1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295"/>
            <p:cNvSpPr>
              <a:spLocks/>
            </p:cNvSpPr>
            <p:nvPr/>
          </p:nvSpPr>
          <p:spPr bwMode="auto">
            <a:xfrm>
              <a:off x="5205413" y="4679950"/>
              <a:ext cx="623888" cy="368300"/>
            </a:xfrm>
            <a:custGeom>
              <a:avLst/>
              <a:gdLst>
                <a:gd name="T0" fmla="*/ 0 w 393"/>
                <a:gd name="T1" fmla="*/ 0 h 232"/>
                <a:gd name="T2" fmla="*/ 192 w 393"/>
                <a:gd name="T3" fmla="*/ 232 h 232"/>
                <a:gd name="T4" fmla="*/ 393 w 393"/>
                <a:gd name="T5" fmla="*/ 45 h 232"/>
                <a:gd name="T6" fmla="*/ 0 w 393"/>
                <a:gd name="T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" h="232">
                  <a:moveTo>
                    <a:pt x="0" y="0"/>
                  </a:moveTo>
                  <a:lnTo>
                    <a:pt x="192" y="232"/>
                  </a:lnTo>
                  <a:lnTo>
                    <a:pt x="39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296"/>
            <p:cNvSpPr>
              <a:spLocks/>
            </p:cNvSpPr>
            <p:nvPr/>
          </p:nvSpPr>
          <p:spPr bwMode="auto">
            <a:xfrm>
              <a:off x="5205413" y="4679950"/>
              <a:ext cx="623888" cy="368300"/>
            </a:xfrm>
            <a:custGeom>
              <a:avLst/>
              <a:gdLst>
                <a:gd name="T0" fmla="*/ 0 w 393"/>
                <a:gd name="T1" fmla="*/ 0 h 232"/>
                <a:gd name="T2" fmla="*/ 192 w 393"/>
                <a:gd name="T3" fmla="*/ 232 h 232"/>
                <a:gd name="T4" fmla="*/ 393 w 393"/>
                <a:gd name="T5" fmla="*/ 45 h 232"/>
                <a:gd name="T6" fmla="*/ 0 w 393"/>
                <a:gd name="T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" h="232">
                  <a:moveTo>
                    <a:pt x="0" y="0"/>
                  </a:moveTo>
                  <a:lnTo>
                    <a:pt x="192" y="232"/>
                  </a:lnTo>
                  <a:lnTo>
                    <a:pt x="393" y="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297"/>
            <p:cNvSpPr>
              <a:spLocks/>
            </p:cNvSpPr>
            <p:nvPr/>
          </p:nvSpPr>
          <p:spPr bwMode="auto">
            <a:xfrm>
              <a:off x="5092701" y="4687888"/>
              <a:ext cx="398463" cy="379413"/>
            </a:xfrm>
            <a:custGeom>
              <a:avLst/>
              <a:gdLst>
                <a:gd name="T0" fmla="*/ 57 w 251"/>
                <a:gd name="T1" fmla="*/ 0 h 239"/>
                <a:gd name="T2" fmla="*/ 0 w 251"/>
                <a:gd name="T3" fmla="*/ 239 h 239"/>
                <a:gd name="T4" fmla="*/ 251 w 251"/>
                <a:gd name="T5" fmla="*/ 232 h 239"/>
                <a:gd name="T6" fmla="*/ 57 w 251"/>
                <a:gd name="T7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239">
                  <a:moveTo>
                    <a:pt x="57" y="0"/>
                  </a:moveTo>
                  <a:lnTo>
                    <a:pt x="0" y="239"/>
                  </a:lnTo>
                  <a:lnTo>
                    <a:pt x="251" y="23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298"/>
            <p:cNvSpPr>
              <a:spLocks/>
            </p:cNvSpPr>
            <p:nvPr/>
          </p:nvSpPr>
          <p:spPr bwMode="auto">
            <a:xfrm>
              <a:off x="5092701" y="4687888"/>
              <a:ext cx="398463" cy="379413"/>
            </a:xfrm>
            <a:custGeom>
              <a:avLst/>
              <a:gdLst>
                <a:gd name="T0" fmla="*/ 57 w 251"/>
                <a:gd name="T1" fmla="*/ 0 h 239"/>
                <a:gd name="T2" fmla="*/ 0 w 251"/>
                <a:gd name="T3" fmla="*/ 239 h 239"/>
                <a:gd name="T4" fmla="*/ 251 w 251"/>
                <a:gd name="T5" fmla="*/ 232 h 239"/>
                <a:gd name="T6" fmla="*/ 57 w 251"/>
                <a:gd name="T7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239">
                  <a:moveTo>
                    <a:pt x="57" y="0"/>
                  </a:moveTo>
                  <a:lnTo>
                    <a:pt x="0" y="239"/>
                  </a:lnTo>
                  <a:lnTo>
                    <a:pt x="251" y="232"/>
                  </a:lnTo>
                  <a:lnTo>
                    <a:pt x="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299"/>
            <p:cNvSpPr>
              <a:spLocks/>
            </p:cNvSpPr>
            <p:nvPr/>
          </p:nvSpPr>
          <p:spPr bwMode="auto">
            <a:xfrm>
              <a:off x="5095876" y="5078413"/>
              <a:ext cx="395288" cy="406400"/>
            </a:xfrm>
            <a:custGeom>
              <a:avLst/>
              <a:gdLst>
                <a:gd name="T0" fmla="*/ 249 w 249"/>
                <a:gd name="T1" fmla="*/ 0 h 256"/>
                <a:gd name="T2" fmla="*/ 0 w 249"/>
                <a:gd name="T3" fmla="*/ 7 h 256"/>
                <a:gd name="T4" fmla="*/ 119 w 249"/>
                <a:gd name="T5" fmla="*/ 256 h 256"/>
                <a:gd name="T6" fmla="*/ 249 w 249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" h="256">
                  <a:moveTo>
                    <a:pt x="249" y="0"/>
                  </a:moveTo>
                  <a:lnTo>
                    <a:pt x="0" y="7"/>
                  </a:lnTo>
                  <a:lnTo>
                    <a:pt x="119" y="256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300"/>
            <p:cNvSpPr>
              <a:spLocks/>
            </p:cNvSpPr>
            <p:nvPr/>
          </p:nvSpPr>
          <p:spPr bwMode="auto">
            <a:xfrm>
              <a:off x="5095876" y="5078413"/>
              <a:ext cx="395288" cy="406400"/>
            </a:xfrm>
            <a:custGeom>
              <a:avLst/>
              <a:gdLst>
                <a:gd name="T0" fmla="*/ 249 w 249"/>
                <a:gd name="T1" fmla="*/ 0 h 256"/>
                <a:gd name="T2" fmla="*/ 0 w 249"/>
                <a:gd name="T3" fmla="*/ 7 h 256"/>
                <a:gd name="T4" fmla="*/ 119 w 249"/>
                <a:gd name="T5" fmla="*/ 256 h 256"/>
                <a:gd name="T6" fmla="*/ 249 w 249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" h="256">
                  <a:moveTo>
                    <a:pt x="249" y="0"/>
                  </a:moveTo>
                  <a:lnTo>
                    <a:pt x="0" y="7"/>
                  </a:lnTo>
                  <a:lnTo>
                    <a:pt x="119" y="256"/>
                  </a:lnTo>
                  <a:lnTo>
                    <a:pt x="2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301"/>
            <p:cNvSpPr>
              <a:spLocks/>
            </p:cNvSpPr>
            <p:nvPr/>
          </p:nvSpPr>
          <p:spPr bwMode="auto">
            <a:xfrm>
              <a:off x="2932113" y="6596063"/>
              <a:ext cx="519113" cy="214313"/>
            </a:xfrm>
            <a:custGeom>
              <a:avLst/>
              <a:gdLst>
                <a:gd name="T0" fmla="*/ 0 w 327"/>
                <a:gd name="T1" fmla="*/ 0 h 135"/>
                <a:gd name="T2" fmla="*/ 45 w 327"/>
                <a:gd name="T3" fmla="*/ 135 h 135"/>
                <a:gd name="T4" fmla="*/ 36 w 327"/>
                <a:gd name="T5" fmla="*/ 135 h 135"/>
                <a:gd name="T6" fmla="*/ 270 w 327"/>
                <a:gd name="T7" fmla="*/ 135 h 135"/>
                <a:gd name="T8" fmla="*/ 261 w 327"/>
                <a:gd name="T9" fmla="*/ 135 h 135"/>
                <a:gd name="T10" fmla="*/ 327 w 327"/>
                <a:gd name="T11" fmla="*/ 69 h 135"/>
                <a:gd name="T12" fmla="*/ 0 w 327"/>
                <a:gd name="T1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135">
                  <a:moveTo>
                    <a:pt x="0" y="0"/>
                  </a:moveTo>
                  <a:lnTo>
                    <a:pt x="45" y="135"/>
                  </a:lnTo>
                  <a:lnTo>
                    <a:pt x="36" y="135"/>
                  </a:lnTo>
                  <a:lnTo>
                    <a:pt x="270" y="135"/>
                  </a:lnTo>
                  <a:lnTo>
                    <a:pt x="261" y="135"/>
                  </a:lnTo>
                  <a:lnTo>
                    <a:pt x="327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302"/>
            <p:cNvSpPr>
              <a:spLocks/>
            </p:cNvSpPr>
            <p:nvPr/>
          </p:nvSpPr>
          <p:spPr bwMode="auto">
            <a:xfrm>
              <a:off x="2932113" y="6596063"/>
              <a:ext cx="519113" cy="214313"/>
            </a:xfrm>
            <a:custGeom>
              <a:avLst/>
              <a:gdLst>
                <a:gd name="T0" fmla="*/ 0 w 327"/>
                <a:gd name="T1" fmla="*/ 0 h 135"/>
                <a:gd name="T2" fmla="*/ 45 w 327"/>
                <a:gd name="T3" fmla="*/ 135 h 135"/>
                <a:gd name="T4" fmla="*/ 36 w 327"/>
                <a:gd name="T5" fmla="*/ 135 h 135"/>
                <a:gd name="T6" fmla="*/ 270 w 327"/>
                <a:gd name="T7" fmla="*/ 135 h 135"/>
                <a:gd name="T8" fmla="*/ 261 w 327"/>
                <a:gd name="T9" fmla="*/ 135 h 135"/>
                <a:gd name="T10" fmla="*/ 327 w 327"/>
                <a:gd name="T11" fmla="*/ 69 h 135"/>
                <a:gd name="T12" fmla="*/ 0 w 327"/>
                <a:gd name="T1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135">
                  <a:moveTo>
                    <a:pt x="0" y="0"/>
                  </a:moveTo>
                  <a:lnTo>
                    <a:pt x="45" y="135"/>
                  </a:lnTo>
                  <a:lnTo>
                    <a:pt x="36" y="135"/>
                  </a:lnTo>
                  <a:lnTo>
                    <a:pt x="270" y="135"/>
                  </a:lnTo>
                  <a:lnTo>
                    <a:pt x="261" y="135"/>
                  </a:lnTo>
                  <a:lnTo>
                    <a:pt x="327" y="6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303"/>
            <p:cNvSpPr>
              <a:spLocks/>
            </p:cNvSpPr>
            <p:nvPr/>
          </p:nvSpPr>
          <p:spPr bwMode="auto">
            <a:xfrm>
              <a:off x="6527801" y="5999163"/>
              <a:ext cx="796925" cy="187325"/>
            </a:xfrm>
            <a:custGeom>
              <a:avLst/>
              <a:gdLst>
                <a:gd name="T0" fmla="*/ 502 w 502"/>
                <a:gd name="T1" fmla="*/ 0 h 118"/>
                <a:gd name="T2" fmla="*/ 0 w 502"/>
                <a:gd name="T3" fmla="*/ 12 h 118"/>
                <a:gd name="T4" fmla="*/ 303 w 502"/>
                <a:gd name="T5" fmla="*/ 118 h 118"/>
                <a:gd name="T6" fmla="*/ 502 w 502"/>
                <a:gd name="T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2" h="118">
                  <a:moveTo>
                    <a:pt x="502" y="0"/>
                  </a:moveTo>
                  <a:lnTo>
                    <a:pt x="0" y="12"/>
                  </a:lnTo>
                  <a:lnTo>
                    <a:pt x="303" y="118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304"/>
            <p:cNvSpPr>
              <a:spLocks/>
            </p:cNvSpPr>
            <p:nvPr/>
          </p:nvSpPr>
          <p:spPr bwMode="auto">
            <a:xfrm>
              <a:off x="6527801" y="5999163"/>
              <a:ext cx="796925" cy="187325"/>
            </a:xfrm>
            <a:custGeom>
              <a:avLst/>
              <a:gdLst>
                <a:gd name="T0" fmla="*/ 502 w 502"/>
                <a:gd name="T1" fmla="*/ 0 h 118"/>
                <a:gd name="T2" fmla="*/ 0 w 502"/>
                <a:gd name="T3" fmla="*/ 12 h 118"/>
                <a:gd name="T4" fmla="*/ 303 w 502"/>
                <a:gd name="T5" fmla="*/ 118 h 118"/>
                <a:gd name="T6" fmla="*/ 502 w 502"/>
                <a:gd name="T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2" h="118">
                  <a:moveTo>
                    <a:pt x="502" y="0"/>
                  </a:moveTo>
                  <a:lnTo>
                    <a:pt x="0" y="12"/>
                  </a:lnTo>
                  <a:lnTo>
                    <a:pt x="303" y="118"/>
                  </a:lnTo>
                  <a:lnTo>
                    <a:pt x="5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305"/>
            <p:cNvSpPr>
              <a:spLocks/>
            </p:cNvSpPr>
            <p:nvPr/>
          </p:nvSpPr>
          <p:spPr bwMode="auto">
            <a:xfrm>
              <a:off x="6242051" y="6040438"/>
              <a:ext cx="736600" cy="762000"/>
            </a:xfrm>
            <a:custGeom>
              <a:avLst/>
              <a:gdLst>
                <a:gd name="T0" fmla="*/ 161 w 464"/>
                <a:gd name="T1" fmla="*/ 0 h 480"/>
                <a:gd name="T2" fmla="*/ 0 w 464"/>
                <a:gd name="T3" fmla="*/ 480 h 480"/>
                <a:gd name="T4" fmla="*/ 464 w 464"/>
                <a:gd name="T5" fmla="*/ 106 h 480"/>
                <a:gd name="T6" fmla="*/ 161 w 464"/>
                <a:gd name="T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80">
                  <a:moveTo>
                    <a:pt x="161" y="0"/>
                  </a:moveTo>
                  <a:lnTo>
                    <a:pt x="0" y="480"/>
                  </a:lnTo>
                  <a:lnTo>
                    <a:pt x="464" y="10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E4E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306"/>
            <p:cNvSpPr>
              <a:spLocks/>
            </p:cNvSpPr>
            <p:nvPr/>
          </p:nvSpPr>
          <p:spPr bwMode="auto">
            <a:xfrm>
              <a:off x="6242051" y="6040438"/>
              <a:ext cx="736600" cy="762000"/>
            </a:xfrm>
            <a:custGeom>
              <a:avLst/>
              <a:gdLst>
                <a:gd name="T0" fmla="*/ 161 w 464"/>
                <a:gd name="T1" fmla="*/ 0 h 480"/>
                <a:gd name="T2" fmla="*/ 0 w 464"/>
                <a:gd name="T3" fmla="*/ 480 h 480"/>
                <a:gd name="T4" fmla="*/ 464 w 464"/>
                <a:gd name="T5" fmla="*/ 106 h 480"/>
                <a:gd name="T6" fmla="*/ 161 w 464"/>
                <a:gd name="T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80">
                  <a:moveTo>
                    <a:pt x="161" y="0"/>
                  </a:moveTo>
                  <a:lnTo>
                    <a:pt x="0" y="480"/>
                  </a:lnTo>
                  <a:lnTo>
                    <a:pt x="464" y="106"/>
                  </a:lnTo>
                  <a:lnTo>
                    <a:pt x="16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307"/>
            <p:cNvSpPr>
              <a:spLocks/>
            </p:cNvSpPr>
            <p:nvPr/>
          </p:nvSpPr>
          <p:spPr bwMode="auto">
            <a:xfrm>
              <a:off x="5810251" y="5529263"/>
              <a:ext cx="661988" cy="458788"/>
            </a:xfrm>
            <a:custGeom>
              <a:avLst/>
              <a:gdLst>
                <a:gd name="T0" fmla="*/ 414 w 417"/>
                <a:gd name="T1" fmla="*/ 0 h 289"/>
                <a:gd name="T2" fmla="*/ 0 w 417"/>
                <a:gd name="T3" fmla="*/ 31 h 289"/>
                <a:gd name="T4" fmla="*/ 417 w 417"/>
                <a:gd name="T5" fmla="*/ 289 h 289"/>
                <a:gd name="T6" fmla="*/ 414 w 417"/>
                <a:gd name="T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7" h="289">
                  <a:moveTo>
                    <a:pt x="414" y="0"/>
                  </a:moveTo>
                  <a:lnTo>
                    <a:pt x="0" y="31"/>
                  </a:lnTo>
                  <a:lnTo>
                    <a:pt x="417" y="289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308"/>
            <p:cNvSpPr>
              <a:spLocks/>
            </p:cNvSpPr>
            <p:nvPr/>
          </p:nvSpPr>
          <p:spPr bwMode="auto">
            <a:xfrm>
              <a:off x="5810251" y="5529263"/>
              <a:ext cx="661988" cy="458788"/>
            </a:xfrm>
            <a:custGeom>
              <a:avLst/>
              <a:gdLst>
                <a:gd name="T0" fmla="*/ 414 w 417"/>
                <a:gd name="T1" fmla="*/ 0 h 289"/>
                <a:gd name="T2" fmla="*/ 0 w 417"/>
                <a:gd name="T3" fmla="*/ 31 h 289"/>
                <a:gd name="T4" fmla="*/ 417 w 417"/>
                <a:gd name="T5" fmla="*/ 289 h 289"/>
                <a:gd name="T6" fmla="*/ 414 w 417"/>
                <a:gd name="T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7" h="289">
                  <a:moveTo>
                    <a:pt x="414" y="0"/>
                  </a:moveTo>
                  <a:lnTo>
                    <a:pt x="0" y="31"/>
                  </a:lnTo>
                  <a:lnTo>
                    <a:pt x="417" y="289"/>
                  </a:lnTo>
                  <a:lnTo>
                    <a:pt x="4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309"/>
            <p:cNvSpPr>
              <a:spLocks/>
            </p:cNvSpPr>
            <p:nvPr/>
          </p:nvSpPr>
          <p:spPr bwMode="auto">
            <a:xfrm>
              <a:off x="6508751" y="5540375"/>
              <a:ext cx="804863" cy="458788"/>
            </a:xfrm>
            <a:custGeom>
              <a:avLst/>
              <a:gdLst>
                <a:gd name="T0" fmla="*/ 0 w 507"/>
                <a:gd name="T1" fmla="*/ 0 h 289"/>
                <a:gd name="T2" fmla="*/ 5 w 507"/>
                <a:gd name="T3" fmla="*/ 289 h 289"/>
                <a:gd name="T4" fmla="*/ 507 w 507"/>
                <a:gd name="T5" fmla="*/ 277 h 289"/>
                <a:gd name="T6" fmla="*/ 0 w 507"/>
                <a:gd name="T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7" h="289">
                  <a:moveTo>
                    <a:pt x="0" y="0"/>
                  </a:moveTo>
                  <a:lnTo>
                    <a:pt x="5" y="289"/>
                  </a:lnTo>
                  <a:lnTo>
                    <a:pt x="507" y="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310"/>
            <p:cNvSpPr>
              <a:spLocks/>
            </p:cNvSpPr>
            <p:nvPr/>
          </p:nvSpPr>
          <p:spPr bwMode="auto">
            <a:xfrm>
              <a:off x="6508751" y="5540375"/>
              <a:ext cx="804863" cy="458788"/>
            </a:xfrm>
            <a:custGeom>
              <a:avLst/>
              <a:gdLst>
                <a:gd name="T0" fmla="*/ 0 w 507"/>
                <a:gd name="T1" fmla="*/ 0 h 289"/>
                <a:gd name="T2" fmla="*/ 5 w 507"/>
                <a:gd name="T3" fmla="*/ 289 h 289"/>
                <a:gd name="T4" fmla="*/ 507 w 507"/>
                <a:gd name="T5" fmla="*/ 277 h 289"/>
                <a:gd name="T6" fmla="*/ 0 w 507"/>
                <a:gd name="T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7" h="289">
                  <a:moveTo>
                    <a:pt x="0" y="0"/>
                  </a:moveTo>
                  <a:lnTo>
                    <a:pt x="5" y="289"/>
                  </a:lnTo>
                  <a:lnTo>
                    <a:pt x="507" y="27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311"/>
            <p:cNvSpPr>
              <a:spLocks/>
            </p:cNvSpPr>
            <p:nvPr/>
          </p:nvSpPr>
          <p:spPr bwMode="auto">
            <a:xfrm>
              <a:off x="6486526" y="88900"/>
              <a:ext cx="568325" cy="833438"/>
            </a:xfrm>
            <a:custGeom>
              <a:avLst/>
              <a:gdLst>
                <a:gd name="T0" fmla="*/ 140 w 358"/>
                <a:gd name="T1" fmla="*/ 0 h 525"/>
                <a:gd name="T2" fmla="*/ 0 w 358"/>
                <a:gd name="T3" fmla="*/ 525 h 525"/>
                <a:gd name="T4" fmla="*/ 358 w 358"/>
                <a:gd name="T5" fmla="*/ 298 h 525"/>
                <a:gd name="T6" fmla="*/ 140 w 358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8" h="525">
                  <a:moveTo>
                    <a:pt x="140" y="0"/>
                  </a:moveTo>
                  <a:lnTo>
                    <a:pt x="0" y="525"/>
                  </a:lnTo>
                  <a:lnTo>
                    <a:pt x="358" y="298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312"/>
            <p:cNvSpPr>
              <a:spLocks/>
            </p:cNvSpPr>
            <p:nvPr/>
          </p:nvSpPr>
          <p:spPr bwMode="auto">
            <a:xfrm>
              <a:off x="6486526" y="88900"/>
              <a:ext cx="568325" cy="833438"/>
            </a:xfrm>
            <a:custGeom>
              <a:avLst/>
              <a:gdLst>
                <a:gd name="T0" fmla="*/ 140 w 358"/>
                <a:gd name="T1" fmla="*/ 0 h 525"/>
                <a:gd name="T2" fmla="*/ 0 w 358"/>
                <a:gd name="T3" fmla="*/ 525 h 525"/>
                <a:gd name="T4" fmla="*/ 358 w 358"/>
                <a:gd name="T5" fmla="*/ 298 h 525"/>
                <a:gd name="T6" fmla="*/ 140 w 358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8" h="525">
                  <a:moveTo>
                    <a:pt x="140" y="0"/>
                  </a:moveTo>
                  <a:lnTo>
                    <a:pt x="0" y="525"/>
                  </a:lnTo>
                  <a:lnTo>
                    <a:pt x="358" y="298"/>
                  </a:lnTo>
                  <a:lnTo>
                    <a:pt x="1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313"/>
            <p:cNvSpPr>
              <a:spLocks/>
            </p:cNvSpPr>
            <p:nvPr/>
          </p:nvSpPr>
          <p:spPr bwMode="auto">
            <a:xfrm>
              <a:off x="5103813" y="152400"/>
              <a:ext cx="447675" cy="585788"/>
            </a:xfrm>
            <a:custGeom>
              <a:avLst/>
              <a:gdLst>
                <a:gd name="T0" fmla="*/ 282 w 282"/>
                <a:gd name="T1" fmla="*/ 0 h 369"/>
                <a:gd name="T2" fmla="*/ 0 w 282"/>
                <a:gd name="T3" fmla="*/ 251 h 369"/>
                <a:gd name="T4" fmla="*/ 164 w 282"/>
                <a:gd name="T5" fmla="*/ 369 h 369"/>
                <a:gd name="T6" fmla="*/ 282 w 282"/>
                <a:gd name="T7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2" h="369">
                  <a:moveTo>
                    <a:pt x="282" y="0"/>
                  </a:moveTo>
                  <a:lnTo>
                    <a:pt x="0" y="251"/>
                  </a:lnTo>
                  <a:lnTo>
                    <a:pt x="164" y="369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314"/>
            <p:cNvSpPr>
              <a:spLocks/>
            </p:cNvSpPr>
            <p:nvPr/>
          </p:nvSpPr>
          <p:spPr bwMode="auto">
            <a:xfrm>
              <a:off x="5103813" y="152400"/>
              <a:ext cx="447675" cy="585788"/>
            </a:xfrm>
            <a:custGeom>
              <a:avLst/>
              <a:gdLst>
                <a:gd name="T0" fmla="*/ 282 w 282"/>
                <a:gd name="T1" fmla="*/ 0 h 369"/>
                <a:gd name="T2" fmla="*/ 0 w 282"/>
                <a:gd name="T3" fmla="*/ 251 h 369"/>
                <a:gd name="T4" fmla="*/ 164 w 282"/>
                <a:gd name="T5" fmla="*/ 369 h 369"/>
                <a:gd name="T6" fmla="*/ 282 w 282"/>
                <a:gd name="T7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2" h="369">
                  <a:moveTo>
                    <a:pt x="282" y="0"/>
                  </a:moveTo>
                  <a:lnTo>
                    <a:pt x="0" y="251"/>
                  </a:lnTo>
                  <a:lnTo>
                    <a:pt x="164" y="369"/>
                  </a:lnTo>
                  <a:lnTo>
                    <a:pt x="28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315"/>
            <p:cNvSpPr>
              <a:spLocks/>
            </p:cNvSpPr>
            <p:nvPr/>
          </p:nvSpPr>
          <p:spPr bwMode="auto">
            <a:xfrm>
              <a:off x="5386388" y="152400"/>
              <a:ext cx="533400" cy="582613"/>
            </a:xfrm>
            <a:custGeom>
              <a:avLst/>
              <a:gdLst>
                <a:gd name="T0" fmla="*/ 118 w 336"/>
                <a:gd name="T1" fmla="*/ 0 h 367"/>
                <a:gd name="T2" fmla="*/ 0 w 336"/>
                <a:gd name="T3" fmla="*/ 367 h 367"/>
                <a:gd name="T4" fmla="*/ 336 w 336"/>
                <a:gd name="T5" fmla="*/ 190 h 367"/>
                <a:gd name="T6" fmla="*/ 118 w 336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" h="367">
                  <a:moveTo>
                    <a:pt x="118" y="0"/>
                  </a:moveTo>
                  <a:lnTo>
                    <a:pt x="0" y="367"/>
                  </a:lnTo>
                  <a:lnTo>
                    <a:pt x="336" y="190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316"/>
            <p:cNvSpPr>
              <a:spLocks/>
            </p:cNvSpPr>
            <p:nvPr/>
          </p:nvSpPr>
          <p:spPr bwMode="auto">
            <a:xfrm>
              <a:off x="5386388" y="152400"/>
              <a:ext cx="533400" cy="582613"/>
            </a:xfrm>
            <a:custGeom>
              <a:avLst/>
              <a:gdLst>
                <a:gd name="T0" fmla="*/ 118 w 336"/>
                <a:gd name="T1" fmla="*/ 0 h 367"/>
                <a:gd name="T2" fmla="*/ 0 w 336"/>
                <a:gd name="T3" fmla="*/ 367 h 367"/>
                <a:gd name="T4" fmla="*/ 336 w 336"/>
                <a:gd name="T5" fmla="*/ 190 h 367"/>
                <a:gd name="T6" fmla="*/ 118 w 336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" h="367">
                  <a:moveTo>
                    <a:pt x="118" y="0"/>
                  </a:moveTo>
                  <a:lnTo>
                    <a:pt x="0" y="367"/>
                  </a:lnTo>
                  <a:lnTo>
                    <a:pt x="336" y="190"/>
                  </a:lnTo>
                  <a:lnTo>
                    <a:pt x="1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317"/>
            <p:cNvSpPr>
              <a:spLocks/>
            </p:cNvSpPr>
            <p:nvPr/>
          </p:nvSpPr>
          <p:spPr bwMode="auto">
            <a:xfrm>
              <a:off x="5510213" y="47625"/>
              <a:ext cx="63500" cy="49213"/>
            </a:xfrm>
            <a:custGeom>
              <a:avLst/>
              <a:gdLst>
                <a:gd name="T0" fmla="*/ 40 w 40"/>
                <a:gd name="T1" fmla="*/ 0 h 31"/>
                <a:gd name="T2" fmla="*/ 0 w 40"/>
                <a:gd name="T3" fmla="*/ 0 h 31"/>
                <a:gd name="T4" fmla="*/ 31 w 40"/>
                <a:gd name="T5" fmla="*/ 31 h 31"/>
                <a:gd name="T6" fmla="*/ 40 w 4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1">
                  <a:moveTo>
                    <a:pt x="40" y="0"/>
                  </a:moveTo>
                  <a:lnTo>
                    <a:pt x="0" y="0"/>
                  </a:lnTo>
                  <a:lnTo>
                    <a:pt x="31" y="3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D8D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318"/>
            <p:cNvSpPr>
              <a:spLocks/>
            </p:cNvSpPr>
            <p:nvPr/>
          </p:nvSpPr>
          <p:spPr bwMode="auto">
            <a:xfrm>
              <a:off x="5510213" y="47625"/>
              <a:ext cx="63500" cy="49213"/>
            </a:xfrm>
            <a:custGeom>
              <a:avLst/>
              <a:gdLst>
                <a:gd name="T0" fmla="*/ 40 w 40"/>
                <a:gd name="T1" fmla="*/ 0 h 31"/>
                <a:gd name="T2" fmla="*/ 0 w 40"/>
                <a:gd name="T3" fmla="*/ 0 h 31"/>
                <a:gd name="T4" fmla="*/ 31 w 40"/>
                <a:gd name="T5" fmla="*/ 31 h 31"/>
                <a:gd name="T6" fmla="*/ 40 w 4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1">
                  <a:moveTo>
                    <a:pt x="40" y="0"/>
                  </a:moveTo>
                  <a:lnTo>
                    <a:pt x="0" y="0"/>
                  </a:lnTo>
                  <a:lnTo>
                    <a:pt x="31" y="31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319"/>
            <p:cNvSpPr>
              <a:spLocks/>
            </p:cNvSpPr>
            <p:nvPr/>
          </p:nvSpPr>
          <p:spPr bwMode="auto">
            <a:xfrm>
              <a:off x="5067301" y="47625"/>
              <a:ext cx="473075" cy="469900"/>
            </a:xfrm>
            <a:custGeom>
              <a:avLst/>
              <a:gdLst>
                <a:gd name="T0" fmla="*/ 255 w 298"/>
                <a:gd name="T1" fmla="*/ 0 h 296"/>
                <a:gd name="T2" fmla="*/ 0 w 298"/>
                <a:gd name="T3" fmla="*/ 0 h 296"/>
                <a:gd name="T4" fmla="*/ 16 w 298"/>
                <a:gd name="T5" fmla="*/ 296 h 296"/>
                <a:gd name="T6" fmla="*/ 298 w 298"/>
                <a:gd name="T7" fmla="*/ 47 h 296"/>
                <a:gd name="T8" fmla="*/ 255 w 298"/>
                <a:gd name="T9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296">
                  <a:moveTo>
                    <a:pt x="255" y="0"/>
                  </a:moveTo>
                  <a:lnTo>
                    <a:pt x="0" y="0"/>
                  </a:lnTo>
                  <a:lnTo>
                    <a:pt x="16" y="296"/>
                  </a:lnTo>
                  <a:lnTo>
                    <a:pt x="298" y="47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320"/>
            <p:cNvSpPr>
              <a:spLocks/>
            </p:cNvSpPr>
            <p:nvPr/>
          </p:nvSpPr>
          <p:spPr bwMode="auto">
            <a:xfrm>
              <a:off x="5067301" y="47625"/>
              <a:ext cx="473075" cy="469900"/>
            </a:xfrm>
            <a:custGeom>
              <a:avLst/>
              <a:gdLst>
                <a:gd name="T0" fmla="*/ 255 w 298"/>
                <a:gd name="T1" fmla="*/ 0 h 296"/>
                <a:gd name="T2" fmla="*/ 0 w 298"/>
                <a:gd name="T3" fmla="*/ 0 h 296"/>
                <a:gd name="T4" fmla="*/ 16 w 298"/>
                <a:gd name="T5" fmla="*/ 296 h 296"/>
                <a:gd name="T6" fmla="*/ 298 w 298"/>
                <a:gd name="T7" fmla="*/ 47 h 296"/>
                <a:gd name="T8" fmla="*/ 255 w 298"/>
                <a:gd name="T9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296">
                  <a:moveTo>
                    <a:pt x="255" y="0"/>
                  </a:moveTo>
                  <a:lnTo>
                    <a:pt x="0" y="0"/>
                  </a:lnTo>
                  <a:lnTo>
                    <a:pt x="16" y="296"/>
                  </a:lnTo>
                  <a:lnTo>
                    <a:pt x="298" y="47"/>
                  </a:lnTo>
                  <a:lnTo>
                    <a:pt x="2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321"/>
            <p:cNvSpPr>
              <a:spLocks/>
            </p:cNvSpPr>
            <p:nvPr/>
          </p:nvSpPr>
          <p:spPr bwMode="auto">
            <a:xfrm>
              <a:off x="7497763" y="963613"/>
              <a:ext cx="85725" cy="158750"/>
            </a:xfrm>
            <a:custGeom>
              <a:avLst/>
              <a:gdLst>
                <a:gd name="T0" fmla="*/ 54 w 54"/>
                <a:gd name="T1" fmla="*/ 0 h 100"/>
                <a:gd name="T2" fmla="*/ 0 w 54"/>
                <a:gd name="T3" fmla="*/ 15 h 100"/>
                <a:gd name="T4" fmla="*/ 54 w 54"/>
                <a:gd name="T5" fmla="*/ 100 h 100"/>
                <a:gd name="T6" fmla="*/ 54 w 5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00">
                  <a:moveTo>
                    <a:pt x="54" y="0"/>
                  </a:moveTo>
                  <a:lnTo>
                    <a:pt x="0" y="15"/>
                  </a:lnTo>
                  <a:lnTo>
                    <a:pt x="54" y="10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CECF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322"/>
            <p:cNvSpPr>
              <a:spLocks/>
            </p:cNvSpPr>
            <p:nvPr/>
          </p:nvSpPr>
          <p:spPr bwMode="auto">
            <a:xfrm>
              <a:off x="7497763" y="963613"/>
              <a:ext cx="85725" cy="158750"/>
            </a:xfrm>
            <a:custGeom>
              <a:avLst/>
              <a:gdLst>
                <a:gd name="T0" fmla="*/ 54 w 54"/>
                <a:gd name="T1" fmla="*/ 0 h 100"/>
                <a:gd name="T2" fmla="*/ 0 w 54"/>
                <a:gd name="T3" fmla="*/ 15 h 100"/>
                <a:gd name="T4" fmla="*/ 54 w 54"/>
                <a:gd name="T5" fmla="*/ 100 h 100"/>
                <a:gd name="T6" fmla="*/ 54 w 5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00">
                  <a:moveTo>
                    <a:pt x="54" y="0"/>
                  </a:moveTo>
                  <a:lnTo>
                    <a:pt x="0" y="15"/>
                  </a:lnTo>
                  <a:lnTo>
                    <a:pt x="54" y="100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323"/>
            <p:cNvSpPr>
              <a:spLocks/>
            </p:cNvSpPr>
            <p:nvPr/>
          </p:nvSpPr>
          <p:spPr bwMode="auto">
            <a:xfrm>
              <a:off x="6846888" y="990600"/>
              <a:ext cx="736600" cy="371475"/>
            </a:xfrm>
            <a:custGeom>
              <a:avLst/>
              <a:gdLst>
                <a:gd name="T0" fmla="*/ 388 w 464"/>
                <a:gd name="T1" fmla="*/ 0 h 234"/>
                <a:gd name="T2" fmla="*/ 0 w 464"/>
                <a:gd name="T3" fmla="*/ 10 h 234"/>
                <a:gd name="T4" fmla="*/ 464 w 464"/>
                <a:gd name="T5" fmla="*/ 234 h 234"/>
                <a:gd name="T6" fmla="*/ 464 w 464"/>
                <a:gd name="T7" fmla="*/ 116 h 234"/>
                <a:gd name="T8" fmla="*/ 388 w 464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" h="234">
                  <a:moveTo>
                    <a:pt x="388" y="0"/>
                  </a:moveTo>
                  <a:lnTo>
                    <a:pt x="0" y="10"/>
                  </a:lnTo>
                  <a:lnTo>
                    <a:pt x="464" y="234"/>
                  </a:lnTo>
                  <a:lnTo>
                    <a:pt x="464" y="116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BFC1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324"/>
            <p:cNvSpPr>
              <a:spLocks/>
            </p:cNvSpPr>
            <p:nvPr/>
          </p:nvSpPr>
          <p:spPr bwMode="auto">
            <a:xfrm>
              <a:off x="6846888" y="990600"/>
              <a:ext cx="736600" cy="371475"/>
            </a:xfrm>
            <a:custGeom>
              <a:avLst/>
              <a:gdLst>
                <a:gd name="T0" fmla="*/ 388 w 464"/>
                <a:gd name="T1" fmla="*/ 0 h 234"/>
                <a:gd name="T2" fmla="*/ 0 w 464"/>
                <a:gd name="T3" fmla="*/ 10 h 234"/>
                <a:gd name="T4" fmla="*/ 464 w 464"/>
                <a:gd name="T5" fmla="*/ 234 h 234"/>
                <a:gd name="T6" fmla="*/ 464 w 464"/>
                <a:gd name="T7" fmla="*/ 116 h 234"/>
                <a:gd name="T8" fmla="*/ 388 w 464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" h="234">
                  <a:moveTo>
                    <a:pt x="388" y="0"/>
                  </a:moveTo>
                  <a:lnTo>
                    <a:pt x="0" y="10"/>
                  </a:lnTo>
                  <a:lnTo>
                    <a:pt x="464" y="234"/>
                  </a:lnTo>
                  <a:lnTo>
                    <a:pt x="464" y="116"/>
                  </a:lnTo>
                  <a:lnTo>
                    <a:pt x="3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325"/>
            <p:cNvSpPr>
              <a:spLocks/>
            </p:cNvSpPr>
            <p:nvPr/>
          </p:nvSpPr>
          <p:spPr bwMode="auto">
            <a:xfrm>
              <a:off x="5749926" y="1919288"/>
              <a:ext cx="857250" cy="439738"/>
            </a:xfrm>
            <a:custGeom>
              <a:avLst/>
              <a:gdLst>
                <a:gd name="T0" fmla="*/ 476 w 540"/>
                <a:gd name="T1" fmla="*/ 0 h 277"/>
                <a:gd name="T2" fmla="*/ 0 w 540"/>
                <a:gd name="T3" fmla="*/ 149 h 277"/>
                <a:gd name="T4" fmla="*/ 540 w 540"/>
                <a:gd name="T5" fmla="*/ 277 h 277"/>
                <a:gd name="T6" fmla="*/ 476 w 540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0" h="277">
                  <a:moveTo>
                    <a:pt x="476" y="0"/>
                  </a:moveTo>
                  <a:lnTo>
                    <a:pt x="0" y="149"/>
                  </a:lnTo>
                  <a:lnTo>
                    <a:pt x="540" y="277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326"/>
            <p:cNvSpPr>
              <a:spLocks/>
            </p:cNvSpPr>
            <p:nvPr/>
          </p:nvSpPr>
          <p:spPr bwMode="auto">
            <a:xfrm>
              <a:off x="5749926" y="1919288"/>
              <a:ext cx="857250" cy="439738"/>
            </a:xfrm>
            <a:custGeom>
              <a:avLst/>
              <a:gdLst>
                <a:gd name="T0" fmla="*/ 476 w 540"/>
                <a:gd name="T1" fmla="*/ 0 h 277"/>
                <a:gd name="T2" fmla="*/ 0 w 540"/>
                <a:gd name="T3" fmla="*/ 149 h 277"/>
                <a:gd name="T4" fmla="*/ 540 w 540"/>
                <a:gd name="T5" fmla="*/ 277 h 277"/>
                <a:gd name="T6" fmla="*/ 476 w 540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0" h="277">
                  <a:moveTo>
                    <a:pt x="476" y="0"/>
                  </a:moveTo>
                  <a:lnTo>
                    <a:pt x="0" y="149"/>
                  </a:lnTo>
                  <a:lnTo>
                    <a:pt x="540" y="277"/>
                  </a:lnTo>
                  <a:lnTo>
                    <a:pt x="4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327"/>
            <p:cNvSpPr>
              <a:spLocks/>
            </p:cNvSpPr>
            <p:nvPr/>
          </p:nvSpPr>
          <p:spPr bwMode="auto">
            <a:xfrm>
              <a:off x="6054726" y="1468438"/>
              <a:ext cx="454025" cy="415925"/>
            </a:xfrm>
            <a:custGeom>
              <a:avLst/>
              <a:gdLst>
                <a:gd name="T0" fmla="*/ 248 w 286"/>
                <a:gd name="T1" fmla="*/ 0 h 262"/>
                <a:gd name="T2" fmla="*/ 0 w 286"/>
                <a:gd name="T3" fmla="*/ 194 h 262"/>
                <a:gd name="T4" fmla="*/ 286 w 286"/>
                <a:gd name="T5" fmla="*/ 262 h 262"/>
                <a:gd name="T6" fmla="*/ 248 w 286"/>
                <a:gd name="T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62">
                  <a:moveTo>
                    <a:pt x="248" y="0"/>
                  </a:moveTo>
                  <a:lnTo>
                    <a:pt x="0" y="194"/>
                  </a:lnTo>
                  <a:lnTo>
                    <a:pt x="286" y="26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E0E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328"/>
            <p:cNvSpPr>
              <a:spLocks/>
            </p:cNvSpPr>
            <p:nvPr/>
          </p:nvSpPr>
          <p:spPr bwMode="auto">
            <a:xfrm>
              <a:off x="6054726" y="1468438"/>
              <a:ext cx="454025" cy="415925"/>
            </a:xfrm>
            <a:custGeom>
              <a:avLst/>
              <a:gdLst>
                <a:gd name="T0" fmla="*/ 248 w 286"/>
                <a:gd name="T1" fmla="*/ 0 h 262"/>
                <a:gd name="T2" fmla="*/ 0 w 286"/>
                <a:gd name="T3" fmla="*/ 194 h 262"/>
                <a:gd name="T4" fmla="*/ 286 w 286"/>
                <a:gd name="T5" fmla="*/ 262 h 262"/>
                <a:gd name="T6" fmla="*/ 248 w 286"/>
                <a:gd name="T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62">
                  <a:moveTo>
                    <a:pt x="248" y="0"/>
                  </a:moveTo>
                  <a:lnTo>
                    <a:pt x="0" y="194"/>
                  </a:lnTo>
                  <a:lnTo>
                    <a:pt x="286" y="262"/>
                  </a:lnTo>
                  <a:lnTo>
                    <a:pt x="2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329"/>
            <p:cNvSpPr>
              <a:spLocks/>
            </p:cNvSpPr>
            <p:nvPr/>
          </p:nvSpPr>
          <p:spPr bwMode="auto">
            <a:xfrm>
              <a:off x="6538913" y="1919288"/>
              <a:ext cx="477838" cy="439738"/>
            </a:xfrm>
            <a:custGeom>
              <a:avLst/>
              <a:gdLst>
                <a:gd name="T0" fmla="*/ 0 w 301"/>
                <a:gd name="T1" fmla="*/ 0 h 277"/>
                <a:gd name="T2" fmla="*/ 64 w 301"/>
                <a:gd name="T3" fmla="*/ 277 h 277"/>
                <a:gd name="T4" fmla="*/ 301 w 301"/>
                <a:gd name="T5" fmla="*/ 113 h 277"/>
                <a:gd name="T6" fmla="*/ 0 w 301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" h="277">
                  <a:moveTo>
                    <a:pt x="0" y="0"/>
                  </a:moveTo>
                  <a:lnTo>
                    <a:pt x="64" y="277"/>
                  </a:lnTo>
                  <a:lnTo>
                    <a:pt x="301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330"/>
            <p:cNvSpPr>
              <a:spLocks/>
            </p:cNvSpPr>
            <p:nvPr/>
          </p:nvSpPr>
          <p:spPr bwMode="auto">
            <a:xfrm>
              <a:off x="6538913" y="1919288"/>
              <a:ext cx="477838" cy="439738"/>
            </a:xfrm>
            <a:custGeom>
              <a:avLst/>
              <a:gdLst>
                <a:gd name="T0" fmla="*/ 0 w 301"/>
                <a:gd name="T1" fmla="*/ 0 h 277"/>
                <a:gd name="T2" fmla="*/ 64 w 301"/>
                <a:gd name="T3" fmla="*/ 277 h 277"/>
                <a:gd name="T4" fmla="*/ 301 w 301"/>
                <a:gd name="T5" fmla="*/ 113 h 277"/>
                <a:gd name="T6" fmla="*/ 0 w 301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" h="277">
                  <a:moveTo>
                    <a:pt x="0" y="0"/>
                  </a:moveTo>
                  <a:lnTo>
                    <a:pt x="64" y="277"/>
                  </a:lnTo>
                  <a:lnTo>
                    <a:pt x="301" y="11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331"/>
            <p:cNvSpPr>
              <a:spLocks/>
            </p:cNvSpPr>
            <p:nvPr/>
          </p:nvSpPr>
          <p:spPr bwMode="auto">
            <a:xfrm>
              <a:off x="5730876" y="1795463"/>
              <a:ext cx="755650" cy="341313"/>
            </a:xfrm>
            <a:custGeom>
              <a:avLst/>
              <a:gdLst>
                <a:gd name="T0" fmla="*/ 192 w 476"/>
                <a:gd name="T1" fmla="*/ 0 h 215"/>
                <a:gd name="T2" fmla="*/ 0 w 476"/>
                <a:gd name="T3" fmla="*/ 215 h 215"/>
                <a:gd name="T4" fmla="*/ 476 w 476"/>
                <a:gd name="T5" fmla="*/ 68 h 215"/>
                <a:gd name="T6" fmla="*/ 192 w 476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215">
                  <a:moveTo>
                    <a:pt x="192" y="0"/>
                  </a:moveTo>
                  <a:lnTo>
                    <a:pt x="0" y="215"/>
                  </a:lnTo>
                  <a:lnTo>
                    <a:pt x="476" y="6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D9D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332"/>
            <p:cNvSpPr>
              <a:spLocks/>
            </p:cNvSpPr>
            <p:nvPr/>
          </p:nvSpPr>
          <p:spPr bwMode="auto">
            <a:xfrm>
              <a:off x="5730876" y="1795463"/>
              <a:ext cx="755650" cy="341313"/>
            </a:xfrm>
            <a:custGeom>
              <a:avLst/>
              <a:gdLst>
                <a:gd name="T0" fmla="*/ 192 w 476"/>
                <a:gd name="T1" fmla="*/ 0 h 215"/>
                <a:gd name="T2" fmla="*/ 0 w 476"/>
                <a:gd name="T3" fmla="*/ 215 h 215"/>
                <a:gd name="T4" fmla="*/ 476 w 476"/>
                <a:gd name="T5" fmla="*/ 68 h 215"/>
                <a:gd name="T6" fmla="*/ 192 w 476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215">
                  <a:moveTo>
                    <a:pt x="192" y="0"/>
                  </a:moveTo>
                  <a:lnTo>
                    <a:pt x="0" y="215"/>
                  </a:lnTo>
                  <a:lnTo>
                    <a:pt x="476" y="68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333"/>
            <p:cNvSpPr>
              <a:spLocks/>
            </p:cNvSpPr>
            <p:nvPr/>
          </p:nvSpPr>
          <p:spPr bwMode="auto">
            <a:xfrm>
              <a:off x="3049588" y="47625"/>
              <a:ext cx="187325" cy="109538"/>
            </a:xfrm>
            <a:custGeom>
              <a:avLst/>
              <a:gdLst>
                <a:gd name="T0" fmla="*/ 118 w 118"/>
                <a:gd name="T1" fmla="*/ 0 h 69"/>
                <a:gd name="T2" fmla="*/ 0 w 118"/>
                <a:gd name="T3" fmla="*/ 0 h 69"/>
                <a:gd name="T4" fmla="*/ 78 w 118"/>
                <a:gd name="T5" fmla="*/ 69 h 69"/>
                <a:gd name="T6" fmla="*/ 118 w 11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69">
                  <a:moveTo>
                    <a:pt x="118" y="0"/>
                  </a:moveTo>
                  <a:lnTo>
                    <a:pt x="0" y="0"/>
                  </a:lnTo>
                  <a:lnTo>
                    <a:pt x="78" y="69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334"/>
            <p:cNvSpPr>
              <a:spLocks/>
            </p:cNvSpPr>
            <p:nvPr/>
          </p:nvSpPr>
          <p:spPr bwMode="auto">
            <a:xfrm>
              <a:off x="3049588" y="47625"/>
              <a:ext cx="187325" cy="109538"/>
            </a:xfrm>
            <a:custGeom>
              <a:avLst/>
              <a:gdLst>
                <a:gd name="T0" fmla="*/ 118 w 118"/>
                <a:gd name="T1" fmla="*/ 0 h 69"/>
                <a:gd name="T2" fmla="*/ 0 w 118"/>
                <a:gd name="T3" fmla="*/ 0 h 69"/>
                <a:gd name="T4" fmla="*/ 78 w 118"/>
                <a:gd name="T5" fmla="*/ 69 h 69"/>
                <a:gd name="T6" fmla="*/ 118 w 11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69">
                  <a:moveTo>
                    <a:pt x="118" y="0"/>
                  </a:moveTo>
                  <a:lnTo>
                    <a:pt x="0" y="0"/>
                  </a:lnTo>
                  <a:lnTo>
                    <a:pt x="78" y="69"/>
                  </a:lnTo>
                  <a:lnTo>
                    <a:pt x="1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335"/>
            <p:cNvSpPr>
              <a:spLocks/>
            </p:cNvSpPr>
            <p:nvPr/>
          </p:nvSpPr>
          <p:spPr bwMode="auto">
            <a:xfrm>
              <a:off x="2805113" y="6611938"/>
              <a:ext cx="184150" cy="198438"/>
            </a:xfrm>
            <a:custGeom>
              <a:avLst/>
              <a:gdLst>
                <a:gd name="T0" fmla="*/ 66 w 116"/>
                <a:gd name="T1" fmla="*/ 0 h 125"/>
                <a:gd name="T2" fmla="*/ 0 w 116"/>
                <a:gd name="T3" fmla="*/ 123 h 125"/>
                <a:gd name="T4" fmla="*/ 0 w 116"/>
                <a:gd name="T5" fmla="*/ 125 h 125"/>
                <a:gd name="T6" fmla="*/ 116 w 116"/>
                <a:gd name="T7" fmla="*/ 125 h 125"/>
                <a:gd name="T8" fmla="*/ 109 w 116"/>
                <a:gd name="T9" fmla="*/ 125 h 125"/>
                <a:gd name="T10" fmla="*/ 66 w 116"/>
                <a:gd name="T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25">
                  <a:moveTo>
                    <a:pt x="66" y="0"/>
                  </a:moveTo>
                  <a:lnTo>
                    <a:pt x="0" y="123"/>
                  </a:lnTo>
                  <a:lnTo>
                    <a:pt x="0" y="125"/>
                  </a:lnTo>
                  <a:lnTo>
                    <a:pt x="116" y="125"/>
                  </a:lnTo>
                  <a:lnTo>
                    <a:pt x="109" y="12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336"/>
            <p:cNvSpPr>
              <a:spLocks/>
            </p:cNvSpPr>
            <p:nvPr/>
          </p:nvSpPr>
          <p:spPr bwMode="auto">
            <a:xfrm>
              <a:off x="2805113" y="6611938"/>
              <a:ext cx="184150" cy="198438"/>
            </a:xfrm>
            <a:custGeom>
              <a:avLst/>
              <a:gdLst>
                <a:gd name="T0" fmla="*/ 66 w 116"/>
                <a:gd name="T1" fmla="*/ 0 h 125"/>
                <a:gd name="T2" fmla="*/ 0 w 116"/>
                <a:gd name="T3" fmla="*/ 123 h 125"/>
                <a:gd name="T4" fmla="*/ 0 w 116"/>
                <a:gd name="T5" fmla="*/ 125 h 125"/>
                <a:gd name="T6" fmla="*/ 116 w 116"/>
                <a:gd name="T7" fmla="*/ 125 h 125"/>
                <a:gd name="T8" fmla="*/ 109 w 116"/>
                <a:gd name="T9" fmla="*/ 125 h 125"/>
                <a:gd name="T10" fmla="*/ 66 w 116"/>
                <a:gd name="T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25">
                  <a:moveTo>
                    <a:pt x="66" y="0"/>
                  </a:moveTo>
                  <a:lnTo>
                    <a:pt x="0" y="123"/>
                  </a:lnTo>
                  <a:lnTo>
                    <a:pt x="0" y="125"/>
                  </a:lnTo>
                  <a:lnTo>
                    <a:pt x="116" y="125"/>
                  </a:lnTo>
                  <a:lnTo>
                    <a:pt x="109" y="125"/>
                  </a:lnTo>
                  <a:lnTo>
                    <a:pt x="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337"/>
            <p:cNvSpPr>
              <a:spLocks/>
            </p:cNvSpPr>
            <p:nvPr/>
          </p:nvSpPr>
          <p:spPr bwMode="auto">
            <a:xfrm>
              <a:off x="2805113" y="6604000"/>
              <a:ext cx="82550" cy="153988"/>
            </a:xfrm>
            <a:custGeom>
              <a:avLst/>
              <a:gdLst>
                <a:gd name="T0" fmla="*/ 52 w 52"/>
                <a:gd name="T1" fmla="*/ 0 h 97"/>
                <a:gd name="T2" fmla="*/ 0 w 52"/>
                <a:gd name="T3" fmla="*/ 21 h 97"/>
                <a:gd name="T4" fmla="*/ 0 w 52"/>
                <a:gd name="T5" fmla="*/ 97 h 97"/>
                <a:gd name="T6" fmla="*/ 52 w 52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97">
                  <a:moveTo>
                    <a:pt x="52" y="0"/>
                  </a:moveTo>
                  <a:lnTo>
                    <a:pt x="0" y="21"/>
                  </a:lnTo>
                  <a:lnTo>
                    <a:pt x="0" y="97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D8D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338"/>
            <p:cNvSpPr>
              <a:spLocks/>
            </p:cNvSpPr>
            <p:nvPr/>
          </p:nvSpPr>
          <p:spPr bwMode="auto">
            <a:xfrm>
              <a:off x="2805113" y="6604000"/>
              <a:ext cx="82550" cy="153988"/>
            </a:xfrm>
            <a:custGeom>
              <a:avLst/>
              <a:gdLst>
                <a:gd name="T0" fmla="*/ 52 w 52"/>
                <a:gd name="T1" fmla="*/ 0 h 97"/>
                <a:gd name="T2" fmla="*/ 0 w 52"/>
                <a:gd name="T3" fmla="*/ 21 h 97"/>
                <a:gd name="T4" fmla="*/ 0 w 52"/>
                <a:gd name="T5" fmla="*/ 97 h 97"/>
                <a:gd name="T6" fmla="*/ 52 w 52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97">
                  <a:moveTo>
                    <a:pt x="52" y="0"/>
                  </a:moveTo>
                  <a:lnTo>
                    <a:pt x="0" y="21"/>
                  </a:lnTo>
                  <a:lnTo>
                    <a:pt x="0" y="97"/>
                  </a:lnTo>
                  <a:lnTo>
                    <a:pt x="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339"/>
            <p:cNvSpPr>
              <a:spLocks/>
            </p:cNvSpPr>
            <p:nvPr/>
          </p:nvSpPr>
          <p:spPr bwMode="auto">
            <a:xfrm>
              <a:off x="5969001" y="223838"/>
              <a:ext cx="476250" cy="698500"/>
            </a:xfrm>
            <a:custGeom>
              <a:avLst/>
              <a:gdLst>
                <a:gd name="T0" fmla="*/ 203 w 300"/>
                <a:gd name="T1" fmla="*/ 0 h 440"/>
                <a:gd name="T2" fmla="*/ 0 w 300"/>
                <a:gd name="T3" fmla="*/ 149 h 440"/>
                <a:gd name="T4" fmla="*/ 300 w 300"/>
                <a:gd name="T5" fmla="*/ 440 h 440"/>
                <a:gd name="T6" fmla="*/ 203 w 300"/>
                <a:gd name="T7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0" h="440">
                  <a:moveTo>
                    <a:pt x="203" y="0"/>
                  </a:moveTo>
                  <a:lnTo>
                    <a:pt x="0" y="149"/>
                  </a:lnTo>
                  <a:lnTo>
                    <a:pt x="300" y="44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340"/>
            <p:cNvSpPr>
              <a:spLocks/>
            </p:cNvSpPr>
            <p:nvPr/>
          </p:nvSpPr>
          <p:spPr bwMode="auto">
            <a:xfrm>
              <a:off x="5969001" y="223838"/>
              <a:ext cx="476250" cy="698500"/>
            </a:xfrm>
            <a:custGeom>
              <a:avLst/>
              <a:gdLst>
                <a:gd name="T0" fmla="*/ 203 w 300"/>
                <a:gd name="T1" fmla="*/ 0 h 440"/>
                <a:gd name="T2" fmla="*/ 0 w 300"/>
                <a:gd name="T3" fmla="*/ 149 h 440"/>
                <a:gd name="T4" fmla="*/ 300 w 300"/>
                <a:gd name="T5" fmla="*/ 440 h 440"/>
                <a:gd name="T6" fmla="*/ 203 w 300"/>
                <a:gd name="T7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0" h="440">
                  <a:moveTo>
                    <a:pt x="203" y="0"/>
                  </a:moveTo>
                  <a:lnTo>
                    <a:pt x="0" y="149"/>
                  </a:lnTo>
                  <a:lnTo>
                    <a:pt x="300" y="440"/>
                  </a:lnTo>
                  <a:lnTo>
                    <a:pt x="2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341"/>
            <p:cNvSpPr>
              <a:spLocks/>
            </p:cNvSpPr>
            <p:nvPr/>
          </p:nvSpPr>
          <p:spPr bwMode="auto">
            <a:xfrm>
              <a:off x="5592763" y="47625"/>
              <a:ext cx="668338" cy="131763"/>
            </a:xfrm>
            <a:custGeom>
              <a:avLst/>
              <a:gdLst>
                <a:gd name="T0" fmla="*/ 334 w 421"/>
                <a:gd name="T1" fmla="*/ 0 h 83"/>
                <a:gd name="T2" fmla="*/ 12 w 421"/>
                <a:gd name="T3" fmla="*/ 0 h 83"/>
                <a:gd name="T4" fmla="*/ 0 w 421"/>
                <a:gd name="T5" fmla="*/ 43 h 83"/>
                <a:gd name="T6" fmla="*/ 421 w 421"/>
                <a:gd name="T7" fmla="*/ 83 h 83"/>
                <a:gd name="T8" fmla="*/ 334 w 421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83">
                  <a:moveTo>
                    <a:pt x="334" y="0"/>
                  </a:moveTo>
                  <a:lnTo>
                    <a:pt x="12" y="0"/>
                  </a:lnTo>
                  <a:lnTo>
                    <a:pt x="0" y="43"/>
                  </a:lnTo>
                  <a:lnTo>
                    <a:pt x="421" y="83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D8D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342"/>
            <p:cNvSpPr>
              <a:spLocks/>
            </p:cNvSpPr>
            <p:nvPr/>
          </p:nvSpPr>
          <p:spPr bwMode="auto">
            <a:xfrm>
              <a:off x="5592763" y="47625"/>
              <a:ext cx="668338" cy="131763"/>
            </a:xfrm>
            <a:custGeom>
              <a:avLst/>
              <a:gdLst>
                <a:gd name="T0" fmla="*/ 334 w 421"/>
                <a:gd name="T1" fmla="*/ 0 h 83"/>
                <a:gd name="T2" fmla="*/ 12 w 421"/>
                <a:gd name="T3" fmla="*/ 0 h 83"/>
                <a:gd name="T4" fmla="*/ 0 w 421"/>
                <a:gd name="T5" fmla="*/ 43 h 83"/>
                <a:gd name="T6" fmla="*/ 421 w 421"/>
                <a:gd name="T7" fmla="*/ 83 h 83"/>
                <a:gd name="T8" fmla="*/ 334 w 421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83">
                  <a:moveTo>
                    <a:pt x="334" y="0"/>
                  </a:moveTo>
                  <a:lnTo>
                    <a:pt x="12" y="0"/>
                  </a:lnTo>
                  <a:lnTo>
                    <a:pt x="0" y="43"/>
                  </a:lnTo>
                  <a:lnTo>
                    <a:pt x="421" y="83"/>
                  </a:lnTo>
                  <a:lnTo>
                    <a:pt x="3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343"/>
            <p:cNvSpPr>
              <a:spLocks/>
            </p:cNvSpPr>
            <p:nvPr/>
          </p:nvSpPr>
          <p:spPr bwMode="auto">
            <a:xfrm>
              <a:off x="5595938" y="138113"/>
              <a:ext cx="669925" cy="300038"/>
            </a:xfrm>
            <a:custGeom>
              <a:avLst/>
              <a:gdLst>
                <a:gd name="T0" fmla="*/ 0 w 422"/>
                <a:gd name="T1" fmla="*/ 0 h 189"/>
                <a:gd name="T2" fmla="*/ 220 w 422"/>
                <a:gd name="T3" fmla="*/ 189 h 189"/>
                <a:gd name="T4" fmla="*/ 422 w 422"/>
                <a:gd name="T5" fmla="*/ 40 h 189"/>
                <a:gd name="T6" fmla="*/ 0 w 422"/>
                <a:gd name="T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2" h="189">
                  <a:moveTo>
                    <a:pt x="0" y="0"/>
                  </a:moveTo>
                  <a:lnTo>
                    <a:pt x="220" y="189"/>
                  </a:lnTo>
                  <a:lnTo>
                    <a:pt x="422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344"/>
            <p:cNvSpPr>
              <a:spLocks/>
            </p:cNvSpPr>
            <p:nvPr/>
          </p:nvSpPr>
          <p:spPr bwMode="auto">
            <a:xfrm>
              <a:off x="5595938" y="138113"/>
              <a:ext cx="669925" cy="300038"/>
            </a:xfrm>
            <a:custGeom>
              <a:avLst/>
              <a:gdLst>
                <a:gd name="T0" fmla="*/ 0 w 422"/>
                <a:gd name="T1" fmla="*/ 0 h 189"/>
                <a:gd name="T2" fmla="*/ 220 w 422"/>
                <a:gd name="T3" fmla="*/ 189 h 189"/>
                <a:gd name="T4" fmla="*/ 422 w 422"/>
                <a:gd name="T5" fmla="*/ 40 h 189"/>
                <a:gd name="T6" fmla="*/ 0 w 422"/>
                <a:gd name="T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2" h="189">
                  <a:moveTo>
                    <a:pt x="0" y="0"/>
                  </a:moveTo>
                  <a:lnTo>
                    <a:pt x="220" y="189"/>
                  </a:lnTo>
                  <a:lnTo>
                    <a:pt x="422" y="4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345"/>
            <p:cNvSpPr>
              <a:spLocks/>
            </p:cNvSpPr>
            <p:nvPr/>
          </p:nvSpPr>
          <p:spPr bwMode="auto">
            <a:xfrm>
              <a:off x="6310313" y="47625"/>
              <a:ext cx="368300" cy="131763"/>
            </a:xfrm>
            <a:custGeom>
              <a:avLst/>
              <a:gdLst>
                <a:gd name="T0" fmla="*/ 232 w 232"/>
                <a:gd name="T1" fmla="*/ 0 h 83"/>
                <a:gd name="T2" fmla="*/ 35 w 232"/>
                <a:gd name="T3" fmla="*/ 0 h 83"/>
                <a:gd name="T4" fmla="*/ 0 w 232"/>
                <a:gd name="T5" fmla="*/ 83 h 83"/>
                <a:gd name="T6" fmla="*/ 232 w 232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83">
                  <a:moveTo>
                    <a:pt x="232" y="0"/>
                  </a:moveTo>
                  <a:lnTo>
                    <a:pt x="35" y="0"/>
                  </a:lnTo>
                  <a:lnTo>
                    <a:pt x="0" y="83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D7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346"/>
            <p:cNvSpPr>
              <a:spLocks/>
            </p:cNvSpPr>
            <p:nvPr/>
          </p:nvSpPr>
          <p:spPr bwMode="auto">
            <a:xfrm>
              <a:off x="6310313" y="47625"/>
              <a:ext cx="368300" cy="131763"/>
            </a:xfrm>
            <a:custGeom>
              <a:avLst/>
              <a:gdLst>
                <a:gd name="T0" fmla="*/ 232 w 232"/>
                <a:gd name="T1" fmla="*/ 0 h 83"/>
                <a:gd name="T2" fmla="*/ 35 w 232"/>
                <a:gd name="T3" fmla="*/ 0 h 83"/>
                <a:gd name="T4" fmla="*/ 0 w 232"/>
                <a:gd name="T5" fmla="*/ 83 h 83"/>
                <a:gd name="T6" fmla="*/ 232 w 232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83">
                  <a:moveTo>
                    <a:pt x="232" y="0"/>
                  </a:moveTo>
                  <a:lnTo>
                    <a:pt x="35" y="0"/>
                  </a:lnTo>
                  <a:lnTo>
                    <a:pt x="0" y="83"/>
                  </a:lnTo>
                  <a:lnTo>
                    <a:pt x="2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347"/>
            <p:cNvSpPr>
              <a:spLocks/>
            </p:cNvSpPr>
            <p:nvPr/>
          </p:nvSpPr>
          <p:spPr bwMode="auto">
            <a:xfrm>
              <a:off x="6230938" y="47625"/>
              <a:ext cx="109538" cy="120650"/>
            </a:xfrm>
            <a:custGeom>
              <a:avLst/>
              <a:gdLst>
                <a:gd name="T0" fmla="*/ 69 w 69"/>
                <a:gd name="T1" fmla="*/ 0 h 76"/>
                <a:gd name="T2" fmla="*/ 0 w 69"/>
                <a:gd name="T3" fmla="*/ 0 h 76"/>
                <a:gd name="T4" fmla="*/ 38 w 69"/>
                <a:gd name="T5" fmla="*/ 76 h 76"/>
                <a:gd name="T6" fmla="*/ 69 w 69"/>
                <a:gd name="T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76">
                  <a:moveTo>
                    <a:pt x="69" y="0"/>
                  </a:moveTo>
                  <a:lnTo>
                    <a:pt x="0" y="0"/>
                  </a:lnTo>
                  <a:lnTo>
                    <a:pt x="38" y="7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D3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348"/>
            <p:cNvSpPr>
              <a:spLocks/>
            </p:cNvSpPr>
            <p:nvPr/>
          </p:nvSpPr>
          <p:spPr bwMode="auto">
            <a:xfrm>
              <a:off x="6230938" y="47625"/>
              <a:ext cx="109538" cy="120650"/>
            </a:xfrm>
            <a:custGeom>
              <a:avLst/>
              <a:gdLst>
                <a:gd name="T0" fmla="*/ 69 w 69"/>
                <a:gd name="T1" fmla="*/ 0 h 76"/>
                <a:gd name="T2" fmla="*/ 0 w 69"/>
                <a:gd name="T3" fmla="*/ 0 h 76"/>
                <a:gd name="T4" fmla="*/ 38 w 69"/>
                <a:gd name="T5" fmla="*/ 76 h 76"/>
                <a:gd name="T6" fmla="*/ 69 w 69"/>
                <a:gd name="T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76">
                  <a:moveTo>
                    <a:pt x="69" y="0"/>
                  </a:moveTo>
                  <a:lnTo>
                    <a:pt x="0" y="0"/>
                  </a:lnTo>
                  <a:lnTo>
                    <a:pt x="38" y="76"/>
                  </a:lnTo>
                  <a:lnTo>
                    <a:pt x="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349"/>
            <p:cNvSpPr>
              <a:spLocks/>
            </p:cNvSpPr>
            <p:nvPr/>
          </p:nvSpPr>
          <p:spPr bwMode="auto">
            <a:xfrm>
              <a:off x="6310313" y="77788"/>
              <a:ext cx="379413" cy="833438"/>
            </a:xfrm>
            <a:custGeom>
              <a:avLst/>
              <a:gdLst>
                <a:gd name="T0" fmla="*/ 239 w 239"/>
                <a:gd name="T1" fmla="*/ 0 h 525"/>
                <a:gd name="T2" fmla="*/ 0 w 239"/>
                <a:gd name="T3" fmla="*/ 85 h 525"/>
                <a:gd name="T4" fmla="*/ 97 w 239"/>
                <a:gd name="T5" fmla="*/ 525 h 525"/>
                <a:gd name="T6" fmla="*/ 239 w 239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525">
                  <a:moveTo>
                    <a:pt x="239" y="0"/>
                  </a:moveTo>
                  <a:lnTo>
                    <a:pt x="0" y="85"/>
                  </a:lnTo>
                  <a:lnTo>
                    <a:pt x="97" y="525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350"/>
            <p:cNvSpPr>
              <a:spLocks/>
            </p:cNvSpPr>
            <p:nvPr/>
          </p:nvSpPr>
          <p:spPr bwMode="auto">
            <a:xfrm>
              <a:off x="6310313" y="77788"/>
              <a:ext cx="379413" cy="833438"/>
            </a:xfrm>
            <a:custGeom>
              <a:avLst/>
              <a:gdLst>
                <a:gd name="T0" fmla="*/ 239 w 239"/>
                <a:gd name="T1" fmla="*/ 0 h 525"/>
                <a:gd name="T2" fmla="*/ 0 w 239"/>
                <a:gd name="T3" fmla="*/ 85 h 525"/>
                <a:gd name="T4" fmla="*/ 97 w 239"/>
                <a:gd name="T5" fmla="*/ 525 h 525"/>
                <a:gd name="T6" fmla="*/ 239 w 239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525">
                  <a:moveTo>
                    <a:pt x="239" y="0"/>
                  </a:moveTo>
                  <a:lnTo>
                    <a:pt x="0" y="85"/>
                  </a:lnTo>
                  <a:lnTo>
                    <a:pt x="97" y="525"/>
                  </a:lnTo>
                  <a:lnTo>
                    <a:pt x="2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351"/>
            <p:cNvSpPr>
              <a:spLocks/>
            </p:cNvSpPr>
            <p:nvPr/>
          </p:nvSpPr>
          <p:spPr bwMode="auto">
            <a:xfrm>
              <a:off x="6148388" y="47625"/>
              <a:ext cx="123825" cy="115888"/>
            </a:xfrm>
            <a:custGeom>
              <a:avLst/>
              <a:gdLst>
                <a:gd name="T0" fmla="*/ 40 w 78"/>
                <a:gd name="T1" fmla="*/ 0 h 73"/>
                <a:gd name="T2" fmla="*/ 0 w 78"/>
                <a:gd name="T3" fmla="*/ 0 h 73"/>
                <a:gd name="T4" fmla="*/ 78 w 78"/>
                <a:gd name="T5" fmla="*/ 73 h 73"/>
                <a:gd name="T6" fmla="*/ 40 w 78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73">
                  <a:moveTo>
                    <a:pt x="40" y="0"/>
                  </a:moveTo>
                  <a:lnTo>
                    <a:pt x="0" y="0"/>
                  </a:lnTo>
                  <a:lnTo>
                    <a:pt x="78" y="73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C8C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352"/>
            <p:cNvSpPr>
              <a:spLocks/>
            </p:cNvSpPr>
            <p:nvPr/>
          </p:nvSpPr>
          <p:spPr bwMode="auto">
            <a:xfrm>
              <a:off x="6148388" y="47625"/>
              <a:ext cx="123825" cy="115888"/>
            </a:xfrm>
            <a:custGeom>
              <a:avLst/>
              <a:gdLst>
                <a:gd name="T0" fmla="*/ 40 w 78"/>
                <a:gd name="T1" fmla="*/ 0 h 73"/>
                <a:gd name="T2" fmla="*/ 0 w 78"/>
                <a:gd name="T3" fmla="*/ 0 h 73"/>
                <a:gd name="T4" fmla="*/ 78 w 78"/>
                <a:gd name="T5" fmla="*/ 73 h 73"/>
                <a:gd name="T6" fmla="*/ 40 w 78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73">
                  <a:moveTo>
                    <a:pt x="40" y="0"/>
                  </a:moveTo>
                  <a:lnTo>
                    <a:pt x="0" y="0"/>
                  </a:lnTo>
                  <a:lnTo>
                    <a:pt x="78" y="73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7099301" y="47625"/>
              <a:ext cx="484188" cy="495300"/>
            </a:xfrm>
            <a:custGeom>
              <a:avLst/>
              <a:gdLst>
                <a:gd name="T0" fmla="*/ 163 w 305"/>
                <a:gd name="T1" fmla="*/ 0 h 312"/>
                <a:gd name="T2" fmla="*/ 33 w 305"/>
                <a:gd name="T3" fmla="*/ 0 h 312"/>
                <a:gd name="T4" fmla="*/ 0 w 305"/>
                <a:gd name="T5" fmla="*/ 312 h 312"/>
                <a:gd name="T6" fmla="*/ 305 w 305"/>
                <a:gd name="T7" fmla="*/ 308 h 312"/>
                <a:gd name="T8" fmla="*/ 305 w 305"/>
                <a:gd name="T9" fmla="*/ 253 h 312"/>
                <a:gd name="T10" fmla="*/ 163 w 305"/>
                <a:gd name="T1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12">
                  <a:moveTo>
                    <a:pt x="163" y="0"/>
                  </a:moveTo>
                  <a:lnTo>
                    <a:pt x="33" y="0"/>
                  </a:lnTo>
                  <a:lnTo>
                    <a:pt x="0" y="312"/>
                  </a:lnTo>
                  <a:lnTo>
                    <a:pt x="305" y="308"/>
                  </a:lnTo>
                  <a:lnTo>
                    <a:pt x="305" y="253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7099301" y="47625"/>
              <a:ext cx="484188" cy="495300"/>
            </a:xfrm>
            <a:custGeom>
              <a:avLst/>
              <a:gdLst>
                <a:gd name="T0" fmla="*/ 163 w 305"/>
                <a:gd name="T1" fmla="*/ 0 h 312"/>
                <a:gd name="T2" fmla="*/ 33 w 305"/>
                <a:gd name="T3" fmla="*/ 0 h 312"/>
                <a:gd name="T4" fmla="*/ 0 w 305"/>
                <a:gd name="T5" fmla="*/ 312 h 312"/>
                <a:gd name="T6" fmla="*/ 305 w 305"/>
                <a:gd name="T7" fmla="*/ 308 h 312"/>
                <a:gd name="T8" fmla="*/ 305 w 305"/>
                <a:gd name="T9" fmla="*/ 253 h 312"/>
                <a:gd name="T10" fmla="*/ 163 w 305"/>
                <a:gd name="T1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12">
                  <a:moveTo>
                    <a:pt x="163" y="0"/>
                  </a:moveTo>
                  <a:lnTo>
                    <a:pt x="33" y="0"/>
                  </a:lnTo>
                  <a:lnTo>
                    <a:pt x="0" y="312"/>
                  </a:lnTo>
                  <a:lnTo>
                    <a:pt x="305" y="308"/>
                  </a:lnTo>
                  <a:lnTo>
                    <a:pt x="305" y="253"/>
                  </a:lnTo>
                  <a:lnTo>
                    <a:pt x="16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6727826" y="47625"/>
              <a:ext cx="396875" cy="481013"/>
            </a:xfrm>
            <a:custGeom>
              <a:avLst/>
              <a:gdLst>
                <a:gd name="T0" fmla="*/ 250 w 250"/>
                <a:gd name="T1" fmla="*/ 0 h 303"/>
                <a:gd name="T2" fmla="*/ 4 w 250"/>
                <a:gd name="T3" fmla="*/ 0 h 303"/>
                <a:gd name="T4" fmla="*/ 0 w 250"/>
                <a:gd name="T5" fmla="*/ 5 h 303"/>
                <a:gd name="T6" fmla="*/ 217 w 250"/>
                <a:gd name="T7" fmla="*/ 303 h 303"/>
                <a:gd name="T8" fmla="*/ 250 w 250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303">
                  <a:moveTo>
                    <a:pt x="250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217" y="303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356"/>
            <p:cNvSpPr>
              <a:spLocks/>
            </p:cNvSpPr>
            <p:nvPr/>
          </p:nvSpPr>
          <p:spPr bwMode="auto">
            <a:xfrm>
              <a:off x="6727826" y="47625"/>
              <a:ext cx="396875" cy="481013"/>
            </a:xfrm>
            <a:custGeom>
              <a:avLst/>
              <a:gdLst>
                <a:gd name="T0" fmla="*/ 250 w 250"/>
                <a:gd name="T1" fmla="*/ 0 h 303"/>
                <a:gd name="T2" fmla="*/ 4 w 250"/>
                <a:gd name="T3" fmla="*/ 0 h 303"/>
                <a:gd name="T4" fmla="*/ 0 w 250"/>
                <a:gd name="T5" fmla="*/ 5 h 303"/>
                <a:gd name="T6" fmla="*/ 217 w 250"/>
                <a:gd name="T7" fmla="*/ 303 h 303"/>
                <a:gd name="T8" fmla="*/ 250 w 250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303">
                  <a:moveTo>
                    <a:pt x="250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217" y="303"/>
                  </a:lnTo>
                  <a:lnTo>
                    <a:pt x="2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357"/>
            <p:cNvSpPr>
              <a:spLocks/>
            </p:cNvSpPr>
            <p:nvPr/>
          </p:nvSpPr>
          <p:spPr bwMode="auto">
            <a:xfrm>
              <a:off x="7077076" y="2005013"/>
              <a:ext cx="506413" cy="354013"/>
            </a:xfrm>
            <a:custGeom>
              <a:avLst/>
              <a:gdLst>
                <a:gd name="T0" fmla="*/ 319 w 319"/>
                <a:gd name="T1" fmla="*/ 0 h 223"/>
                <a:gd name="T2" fmla="*/ 0 w 319"/>
                <a:gd name="T3" fmla="*/ 62 h 223"/>
                <a:gd name="T4" fmla="*/ 319 w 319"/>
                <a:gd name="T5" fmla="*/ 223 h 223"/>
                <a:gd name="T6" fmla="*/ 319 w 319"/>
                <a:gd name="T7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9" h="223">
                  <a:moveTo>
                    <a:pt x="319" y="0"/>
                  </a:moveTo>
                  <a:lnTo>
                    <a:pt x="0" y="62"/>
                  </a:lnTo>
                  <a:lnTo>
                    <a:pt x="319" y="223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358"/>
            <p:cNvSpPr>
              <a:spLocks/>
            </p:cNvSpPr>
            <p:nvPr/>
          </p:nvSpPr>
          <p:spPr bwMode="auto">
            <a:xfrm>
              <a:off x="7077076" y="2005013"/>
              <a:ext cx="506413" cy="354013"/>
            </a:xfrm>
            <a:custGeom>
              <a:avLst/>
              <a:gdLst>
                <a:gd name="T0" fmla="*/ 319 w 319"/>
                <a:gd name="T1" fmla="*/ 0 h 223"/>
                <a:gd name="T2" fmla="*/ 0 w 319"/>
                <a:gd name="T3" fmla="*/ 62 h 223"/>
                <a:gd name="T4" fmla="*/ 319 w 319"/>
                <a:gd name="T5" fmla="*/ 223 h 223"/>
                <a:gd name="T6" fmla="*/ 319 w 319"/>
                <a:gd name="T7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9" h="223">
                  <a:moveTo>
                    <a:pt x="319" y="0"/>
                  </a:moveTo>
                  <a:lnTo>
                    <a:pt x="0" y="62"/>
                  </a:lnTo>
                  <a:lnTo>
                    <a:pt x="319" y="223"/>
                  </a:lnTo>
                  <a:lnTo>
                    <a:pt x="3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59"/>
            <p:cNvSpPr>
              <a:spLocks/>
            </p:cNvSpPr>
            <p:nvPr/>
          </p:nvSpPr>
          <p:spPr bwMode="auto">
            <a:xfrm>
              <a:off x="7080251" y="1666875"/>
              <a:ext cx="503238" cy="409575"/>
            </a:xfrm>
            <a:custGeom>
              <a:avLst/>
              <a:gdLst>
                <a:gd name="T0" fmla="*/ 317 w 317"/>
                <a:gd name="T1" fmla="*/ 0 h 258"/>
                <a:gd name="T2" fmla="*/ 0 w 317"/>
                <a:gd name="T3" fmla="*/ 258 h 258"/>
                <a:gd name="T4" fmla="*/ 317 w 317"/>
                <a:gd name="T5" fmla="*/ 196 h 258"/>
                <a:gd name="T6" fmla="*/ 317 w 317"/>
                <a:gd name="T7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258">
                  <a:moveTo>
                    <a:pt x="317" y="0"/>
                  </a:moveTo>
                  <a:lnTo>
                    <a:pt x="0" y="258"/>
                  </a:lnTo>
                  <a:lnTo>
                    <a:pt x="317" y="196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60"/>
            <p:cNvSpPr>
              <a:spLocks/>
            </p:cNvSpPr>
            <p:nvPr/>
          </p:nvSpPr>
          <p:spPr bwMode="auto">
            <a:xfrm>
              <a:off x="7080251" y="1666875"/>
              <a:ext cx="503238" cy="409575"/>
            </a:xfrm>
            <a:custGeom>
              <a:avLst/>
              <a:gdLst>
                <a:gd name="T0" fmla="*/ 317 w 317"/>
                <a:gd name="T1" fmla="*/ 0 h 258"/>
                <a:gd name="T2" fmla="*/ 0 w 317"/>
                <a:gd name="T3" fmla="*/ 258 h 258"/>
                <a:gd name="T4" fmla="*/ 317 w 317"/>
                <a:gd name="T5" fmla="*/ 196 h 258"/>
                <a:gd name="T6" fmla="*/ 317 w 317"/>
                <a:gd name="T7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258">
                  <a:moveTo>
                    <a:pt x="317" y="0"/>
                  </a:moveTo>
                  <a:lnTo>
                    <a:pt x="0" y="258"/>
                  </a:lnTo>
                  <a:lnTo>
                    <a:pt x="317" y="196"/>
                  </a:lnTo>
                  <a:lnTo>
                    <a:pt x="3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61"/>
            <p:cNvSpPr>
              <a:spLocks/>
            </p:cNvSpPr>
            <p:nvPr/>
          </p:nvSpPr>
          <p:spPr bwMode="auto">
            <a:xfrm>
              <a:off x="2805113" y="566738"/>
              <a:ext cx="255588" cy="255588"/>
            </a:xfrm>
            <a:custGeom>
              <a:avLst/>
              <a:gdLst>
                <a:gd name="T0" fmla="*/ 0 w 161"/>
                <a:gd name="T1" fmla="*/ 0 h 161"/>
                <a:gd name="T2" fmla="*/ 0 w 161"/>
                <a:gd name="T3" fmla="*/ 161 h 161"/>
                <a:gd name="T4" fmla="*/ 161 w 161"/>
                <a:gd name="T5" fmla="*/ 85 h 161"/>
                <a:gd name="T6" fmla="*/ 0 w 161"/>
                <a:gd name="T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61">
                  <a:moveTo>
                    <a:pt x="0" y="0"/>
                  </a:moveTo>
                  <a:lnTo>
                    <a:pt x="0" y="161"/>
                  </a:lnTo>
                  <a:lnTo>
                    <a:pt x="161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805113" y="566738"/>
              <a:ext cx="255588" cy="255588"/>
            </a:xfrm>
            <a:custGeom>
              <a:avLst/>
              <a:gdLst>
                <a:gd name="T0" fmla="*/ 0 w 161"/>
                <a:gd name="T1" fmla="*/ 0 h 161"/>
                <a:gd name="T2" fmla="*/ 0 w 161"/>
                <a:gd name="T3" fmla="*/ 161 h 161"/>
                <a:gd name="T4" fmla="*/ 161 w 161"/>
                <a:gd name="T5" fmla="*/ 85 h 161"/>
                <a:gd name="T6" fmla="*/ 0 w 161"/>
                <a:gd name="T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61">
                  <a:moveTo>
                    <a:pt x="0" y="0"/>
                  </a:moveTo>
                  <a:lnTo>
                    <a:pt x="0" y="161"/>
                  </a:lnTo>
                  <a:lnTo>
                    <a:pt x="161" y="8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805113" y="4706938"/>
              <a:ext cx="225425" cy="652463"/>
            </a:xfrm>
            <a:custGeom>
              <a:avLst/>
              <a:gdLst>
                <a:gd name="T0" fmla="*/ 54 w 142"/>
                <a:gd name="T1" fmla="*/ 0 h 411"/>
                <a:gd name="T2" fmla="*/ 0 w 142"/>
                <a:gd name="T3" fmla="*/ 73 h 411"/>
                <a:gd name="T4" fmla="*/ 0 w 142"/>
                <a:gd name="T5" fmla="*/ 411 h 411"/>
                <a:gd name="T6" fmla="*/ 142 w 142"/>
                <a:gd name="T7" fmla="*/ 378 h 411"/>
                <a:gd name="T8" fmla="*/ 54 w 142"/>
                <a:gd name="T9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411">
                  <a:moveTo>
                    <a:pt x="54" y="0"/>
                  </a:moveTo>
                  <a:lnTo>
                    <a:pt x="0" y="73"/>
                  </a:lnTo>
                  <a:lnTo>
                    <a:pt x="0" y="411"/>
                  </a:lnTo>
                  <a:lnTo>
                    <a:pt x="142" y="378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805113" y="4706938"/>
              <a:ext cx="225425" cy="652463"/>
            </a:xfrm>
            <a:custGeom>
              <a:avLst/>
              <a:gdLst>
                <a:gd name="T0" fmla="*/ 54 w 142"/>
                <a:gd name="T1" fmla="*/ 0 h 411"/>
                <a:gd name="T2" fmla="*/ 0 w 142"/>
                <a:gd name="T3" fmla="*/ 73 h 411"/>
                <a:gd name="T4" fmla="*/ 0 w 142"/>
                <a:gd name="T5" fmla="*/ 411 h 411"/>
                <a:gd name="T6" fmla="*/ 142 w 142"/>
                <a:gd name="T7" fmla="*/ 378 h 411"/>
                <a:gd name="T8" fmla="*/ 54 w 142"/>
                <a:gd name="T9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411">
                  <a:moveTo>
                    <a:pt x="54" y="0"/>
                  </a:moveTo>
                  <a:lnTo>
                    <a:pt x="0" y="73"/>
                  </a:lnTo>
                  <a:lnTo>
                    <a:pt x="0" y="411"/>
                  </a:lnTo>
                  <a:lnTo>
                    <a:pt x="142" y="378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65"/>
            <p:cNvSpPr>
              <a:spLocks/>
            </p:cNvSpPr>
            <p:nvPr/>
          </p:nvSpPr>
          <p:spPr bwMode="auto">
            <a:xfrm>
              <a:off x="2805113" y="5341938"/>
              <a:ext cx="217488" cy="374650"/>
            </a:xfrm>
            <a:custGeom>
              <a:avLst/>
              <a:gdLst>
                <a:gd name="T0" fmla="*/ 137 w 137"/>
                <a:gd name="T1" fmla="*/ 0 h 236"/>
                <a:gd name="T2" fmla="*/ 0 w 137"/>
                <a:gd name="T3" fmla="*/ 33 h 236"/>
                <a:gd name="T4" fmla="*/ 0 w 137"/>
                <a:gd name="T5" fmla="*/ 236 h 236"/>
                <a:gd name="T6" fmla="*/ 137 w 137"/>
                <a:gd name="T7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" h="236">
                  <a:moveTo>
                    <a:pt x="137" y="0"/>
                  </a:moveTo>
                  <a:lnTo>
                    <a:pt x="0" y="33"/>
                  </a:lnTo>
                  <a:lnTo>
                    <a:pt x="0" y="236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D8D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66"/>
            <p:cNvSpPr>
              <a:spLocks/>
            </p:cNvSpPr>
            <p:nvPr/>
          </p:nvSpPr>
          <p:spPr bwMode="auto">
            <a:xfrm>
              <a:off x="2805113" y="5341938"/>
              <a:ext cx="217488" cy="374650"/>
            </a:xfrm>
            <a:custGeom>
              <a:avLst/>
              <a:gdLst>
                <a:gd name="T0" fmla="*/ 137 w 137"/>
                <a:gd name="T1" fmla="*/ 0 h 236"/>
                <a:gd name="T2" fmla="*/ 0 w 137"/>
                <a:gd name="T3" fmla="*/ 33 h 236"/>
                <a:gd name="T4" fmla="*/ 0 w 137"/>
                <a:gd name="T5" fmla="*/ 236 h 236"/>
                <a:gd name="T6" fmla="*/ 137 w 137"/>
                <a:gd name="T7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" h="236">
                  <a:moveTo>
                    <a:pt x="137" y="0"/>
                  </a:moveTo>
                  <a:lnTo>
                    <a:pt x="0" y="33"/>
                  </a:lnTo>
                  <a:lnTo>
                    <a:pt x="0" y="236"/>
                  </a:lnTo>
                  <a:lnTo>
                    <a:pt x="1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67"/>
            <p:cNvSpPr>
              <a:spLocks/>
            </p:cNvSpPr>
            <p:nvPr/>
          </p:nvSpPr>
          <p:spPr bwMode="auto">
            <a:xfrm>
              <a:off x="5524501" y="1076325"/>
              <a:ext cx="492125" cy="676275"/>
            </a:xfrm>
            <a:custGeom>
              <a:avLst/>
              <a:gdLst>
                <a:gd name="T0" fmla="*/ 277 w 310"/>
                <a:gd name="T1" fmla="*/ 0 h 426"/>
                <a:gd name="T2" fmla="*/ 0 w 310"/>
                <a:gd name="T3" fmla="*/ 282 h 426"/>
                <a:gd name="T4" fmla="*/ 310 w 310"/>
                <a:gd name="T5" fmla="*/ 426 h 426"/>
                <a:gd name="T6" fmla="*/ 277 w 310"/>
                <a:gd name="T7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" h="426">
                  <a:moveTo>
                    <a:pt x="277" y="0"/>
                  </a:moveTo>
                  <a:lnTo>
                    <a:pt x="0" y="282"/>
                  </a:lnTo>
                  <a:lnTo>
                    <a:pt x="310" y="426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D6D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68"/>
            <p:cNvSpPr>
              <a:spLocks/>
            </p:cNvSpPr>
            <p:nvPr/>
          </p:nvSpPr>
          <p:spPr bwMode="auto">
            <a:xfrm>
              <a:off x="5524501" y="1076325"/>
              <a:ext cx="492125" cy="676275"/>
            </a:xfrm>
            <a:custGeom>
              <a:avLst/>
              <a:gdLst>
                <a:gd name="T0" fmla="*/ 277 w 310"/>
                <a:gd name="T1" fmla="*/ 0 h 426"/>
                <a:gd name="T2" fmla="*/ 0 w 310"/>
                <a:gd name="T3" fmla="*/ 282 h 426"/>
                <a:gd name="T4" fmla="*/ 310 w 310"/>
                <a:gd name="T5" fmla="*/ 426 h 426"/>
                <a:gd name="T6" fmla="*/ 277 w 310"/>
                <a:gd name="T7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" h="426">
                  <a:moveTo>
                    <a:pt x="277" y="0"/>
                  </a:moveTo>
                  <a:lnTo>
                    <a:pt x="0" y="282"/>
                  </a:lnTo>
                  <a:lnTo>
                    <a:pt x="310" y="426"/>
                  </a:lnTo>
                  <a:lnTo>
                    <a:pt x="2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69"/>
            <p:cNvSpPr>
              <a:spLocks/>
            </p:cNvSpPr>
            <p:nvPr/>
          </p:nvSpPr>
          <p:spPr bwMode="auto">
            <a:xfrm>
              <a:off x="5513388" y="1554163"/>
              <a:ext cx="496888" cy="574675"/>
            </a:xfrm>
            <a:custGeom>
              <a:avLst/>
              <a:gdLst>
                <a:gd name="T0" fmla="*/ 0 w 313"/>
                <a:gd name="T1" fmla="*/ 0 h 362"/>
                <a:gd name="T2" fmla="*/ 121 w 313"/>
                <a:gd name="T3" fmla="*/ 362 h 362"/>
                <a:gd name="T4" fmla="*/ 313 w 313"/>
                <a:gd name="T5" fmla="*/ 144 h 362"/>
                <a:gd name="T6" fmla="*/ 0 w 313"/>
                <a:gd name="T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362">
                  <a:moveTo>
                    <a:pt x="0" y="0"/>
                  </a:moveTo>
                  <a:lnTo>
                    <a:pt x="121" y="362"/>
                  </a:lnTo>
                  <a:lnTo>
                    <a:pt x="313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70"/>
            <p:cNvSpPr>
              <a:spLocks/>
            </p:cNvSpPr>
            <p:nvPr/>
          </p:nvSpPr>
          <p:spPr bwMode="auto">
            <a:xfrm>
              <a:off x="5513388" y="1554163"/>
              <a:ext cx="496888" cy="574675"/>
            </a:xfrm>
            <a:custGeom>
              <a:avLst/>
              <a:gdLst>
                <a:gd name="T0" fmla="*/ 0 w 313"/>
                <a:gd name="T1" fmla="*/ 0 h 362"/>
                <a:gd name="T2" fmla="*/ 121 w 313"/>
                <a:gd name="T3" fmla="*/ 362 h 362"/>
                <a:gd name="T4" fmla="*/ 313 w 313"/>
                <a:gd name="T5" fmla="*/ 144 h 362"/>
                <a:gd name="T6" fmla="*/ 0 w 313"/>
                <a:gd name="T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362">
                  <a:moveTo>
                    <a:pt x="0" y="0"/>
                  </a:moveTo>
                  <a:lnTo>
                    <a:pt x="121" y="362"/>
                  </a:lnTo>
                  <a:lnTo>
                    <a:pt x="313" y="1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3154363" y="3429000"/>
              <a:ext cx="800100" cy="582613"/>
            </a:xfrm>
            <a:custGeom>
              <a:avLst/>
              <a:gdLst>
                <a:gd name="T0" fmla="*/ 383 w 504"/>
                <a:gd name="T1" fmla="*/ 0 h 367"/>
                <a:gd name="T2" fmla="*/ 0 w 504"/>
                <a:gd name="T3" fmla="*/ 246 h 367"/>
                <a:gd name="T4" fmla="*/ 504 w 504"/>
                <a:gd name="T5" fmla="*/ 367 h 367"/>
                <a:gd name="T6" fmla="*/ 383 w 504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4" h="367">
                  <a:moveTo>
                    <a:pt x="383" y="0"/>
                  </a:moveTo>
                  <a:lnTo>
                    <a:pt x="0" y="246"/>
                  </a:lnTo>
                  <a:lnTo>
                    <a:pt x="504" y="36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3154363" y="3429000"/>
              <a:ext cx="800100" cy="582613"/>
            </a:xfrm>
            <a:custGeom>
              <a:avLst/>
              <a:gdLst>
                <a:gd name="T0" fmla="*/ 383 w 504"/>
                <a:gd name="T1" fmla="*/ 0 h 367"/>
                <a:gd name="T2" fmla="*/ 0 w 504"/>
                <a:gd name="T3" fmla="*/ 246 h 367"/>
                <a:gd name="T4" fmla="*/ 504 w 504"/>
                <a:gd name="T5" fmla="*/ 367 h 367"/>
                <a:gd name="T6" fmla="*/ 383 w 504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4" h="367">
                  <a:moveTo>
                    <a:pt x="383" y="0"/>
                  </a:moveTo>
                  <a:lnTo>
                    <a:pt x="0" y="246"/>
                  </a:lnTo>
                  <a:lnTo>
                    <a:pt x="504" y="367"/>
                  </a:lnTo>
                  <a:lnTo>
                    <a:pt x="38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3800476" y="3417888"/>
              <a:ext cx="627063" cy="582613"/>
            </a:xfrm>
            <a:custGeom>
              <a:avLst/>
              <a:gdLst>
                <a:gd name="T0" fmla="*/ 0 w 395"/>
                <a:gd name="T1" fmla="*/ 0 h 367"/>
                <a:gd name="T2" fmla="*/ 121 w 395"/>
                <a:gd name="T3" fmla="*/ 367 h 367"/>
                <a:gd name="T4" fmla="*/ 395 w 395"/>
                <a:gd name="T5" fmla="*/ 9 h 367"/>
                <a:gd name="T6" fmla="*/ 0 w 395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5" h="367">
                  <a:moveTo>
                    <a:pt x="0" y="0"/>
                  </a:moveTo>
                  <a:lnTo>
                    <a:pt x="121" y="367"/>
                  </a:lnTo>
                  <a:lnTo>
                    <a:pt x="395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5" name="Freeform 374"/>
            <p:cNvSpPr>
              <a:spLocks/>
            </p:cNvSpPr>
            <p:nvPr/>
          </p:nvSpPr>
          <p:spPr bwMode="auto">
            <a:xfrm>
              <a:off x="3800476" y="3417888"/>
              <a:ext cx="627063" cy="582613"/>
            </a:xfrm>
            <a:custGeom>
              <a:avLst/>
              <a:gdLst>
                <a:gd name="T0" fmla="*/ 0 w 395"/>
                <a:gd name="T1" fmla="*/ 0 h 367"/>
                <a:gd name="T2" fmla="*/ 121 w 395"/>
                <a:gd name="T3" fmla="*/ 367 h 367"/>
                <a:gd name="T4" fmla="*/ 395 w 395"/>
                <a:gd name="T5" fmla="*/ 9 h 367"/>
                <a:gd name="T6" fmla="*/ 0 w 395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5" h="367">
                  <a:moveTo>
                    <a:pt x="0" y="0"/>
                  </a:moveTo>
                  <a:lnTo>
                    <a:pt x="121" y="367"/>
                  </a:lnTo>
                  <a:lnTo>
                    <a:pt x="395" y="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75"/>
            <p:cNvSpPr>
              <a:spLocks/>
            </p:cNvSpPr>
            <p:nvPr/>
          </p:nvSpPr>
          <p:spPr bwMode="auto">
            <a:xfrm>
              <a:off x="3459163" y="2752725"/>
              <a:ext cx="303213" cy="623888"/>
            </a:xfrm>
            <a:custGeom>
              <a:avLst/>
              <a:gdLst>
                <a:gd name="T0" fmla="*/ 182 w 191"/>
                <a:gd name="T1" fmla="*/ 0 h 393"/>
                <a:gd name="T2" fmla="*/ 0 w 191"/>
                <a:gd name="T3" fmla="*/ 256 h 393"/>
                <a:gd name="T4" fmla="*/ 191 w 191"/>
                <a:gd name="T5" fmla="*/ 393 h 393"/>
                <a:gd name="T6" fmla="*/ 182 w 191"/>
                <a:gd name="T7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393">
                  <a:moveTo>
                    <a:pt x="182" y="0"/>
                  </a:moveTo>
                  <a:lnTo>
                    <a:pt x="0" y="256"/>
                  </a:lnTo>
                  <a:lnTo>
                    <a:pt x="191" y="393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E4E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376"/>
            <p:cNvSpPr>
              <a:spLocks/>
            </p:cNvSpPr>
            <p:nvPr/>
          </p:nvSpPr>
          <p:spPr bwMode="auto">
            <a:xfrm>
              <a:off x="3459163" y="2752725"/>
              <a:ext cx="303213" cy="623888"/>
            </a:xfrm>
            <a:custGeom>
              <a:avLst/>
              <a:gdLst>
                <a:gd name="T0" fmla="*/ 182 w 191"/>
                <a:gd name="T1" fmla="*/ 0 h 393"/>
                <a:gd name="T2" fmla="*/ 0 w 191"/>
                <a:gd name="T3" fmla="*/ 256 h 393"/>
                <a:gd name="T4" fmla="*/ 191 w 191"/>
                <a:gd name="T5" fmla="*/ 393 h 393"/>
                <a:gd name="T6" fmla="*/ 182 w 191"/>
                <a:gd name="T7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393">
                  <a:moveTo>
                    <a:pt x="182" y="0"/>
                  </a:moveTo>
                  <a:lnTo>
                    <a:pt x="0" y="256"/>
                  </a:lnTo>
                  <a:lnTo>
                    <a:pt x="191" y="393"/>
                  </a:lnTo>
                  <a:lnTo>
                    <a:pt x="18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77"/>
            <p:cNvSpPr>
              <a:spLocks/>
            </p:cNvSpPr>
            <p:nvPr/>
          </p:nvSpPr>
          <p:spPr bwMode="auto">
            <a:xfrm>
              <a:off x="3138488" y="3189288"/>
              <a:ext cx="609600" cy="608013"/>
            </a:xfrm>
            <a:custGeom>
              <a:avLst/>
              <a:gdLst>
                <a:gd name="T0" fmla="*/ 190 w 384"/>
                <a:gd name="T1" fmla="*/ 0 h 383"/>
                <a:gd name="T2" fmla="*/ 0 w 384"/>
                <a:gd name="T3" fmla="*/ 383 h 383"/>
                <a:gd name="T4" fmla="*/ 384 w 384"/>
                <a:gd name="T5" fmla="*/ 137 h 383"/>
                <a:gd name="T6" fmla="*/ 190 w 384"/>
                <a:gd name="T7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" h="383">
                  <a:moveTo>
                    <a:pt x="190" y="0"/>
                  </a:moveTo>
                  <a:lnTo>
                    <a:pt x="0" y="383"/>
                  </a:lnTo>
                  <a:lnTo>
                    <a:pt x="384" y="137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DBD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378"/>
            <p:cNvSpPr>
              <a:spLocks/>
            </p:cNvSpPr>
            <p:nvPr/>
          </p:nvSpPr>
          <p:spPr bwMode="auto">
            <a:xfrm>
              <a:off x="3138488" y="3189288"/>
              <a:ext cx="609600" cy="608013"/>
            </a:xfrm>
            <a:custGeom>
              <a:avLst/>
              <a:gdLst>
                <a:gd name="T0" fmla="*/ 190 w 384"/>
                <a:gd name="T1" fmla="*/ 0 h 383"/>
                <a:gd name="T2" fmla="*/ 0 w 384"/>
                <a:gd name="T3" fmla="*/ 383 h 383"/>
                <a:gd name="T4" fmla="*/ 384 w 384"/>
                <a:gd name="T5" fmla="*/ 137 h 383"/>
                <a:gd name="T6" fmla="*/ 190 w 384"/>
                <a:gd name="T7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" h="383">
                  <a:moveTo>
                    <a:pt x="190" y="0"/>
                  </a:moveTo>
                  <a:lnTo>
                    <a:pt x="0" y="383"/>
                  </a:lnTo>
                  <a:lnTo>
                    <a:pt x="384" y="137"/>
                  </a:lnTo>
                  <a:lnTo>
                    <a:pt x="1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379"/>
            <p:cNvSpPr>
              <a:spLocks/>
            </p:cNvSpPr>
            <p:nvPr/>
          </p:nvSpPr>
          <p:spPr bwMode="auto">
            <a:xfrm>
              <a:off x="3773488" y="2760663"/>
              <a:ext cx="646113" cy="638175"/>
            </a:xfrm>
            <a:custGeom>
              <a:avLst/>
              <a:gdLst>
                <a:gd name="T0" fmla="*/ 0 w 407"/>
                <a:gd name="T1" fmla="*/ 0 h 402"/>
                <a:gd name="T2" fmla="*/ 12 w 407"/>
                <a:gd name="T3" fmla="*/ 390 h 402"/>
                <a:gd name="T4" fmla="*/ 407 w 407"/>
                <a:gd name="T5" fmla="*/ 402 h 402"/>
                <a:gd name="T6" fmla="*/ 0 w 407"/>
                <a:gd name="T7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2">
                  <a:moveTo>
                    <a:pt x="0" y="0"/>
                  </a:moveTo>
                  <a:lnTo>
                    <a:pt x="12" y="390"/>
                  </a:lnTo>
                  <a:lnTo>
                    <a:pt x="407" y="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3773488" y="2760663"/>
              <a:ext cx="646113" cy="638175"/>
            </a:xfrm>
            <a:custGeom>
              <a:avLst/>
              <a:gdLst>
                <a:gd name="T0" fmla="*/ 0 w 407"/>
                <a:gd name="T1" fmla="*/ 0 h 402"/>
                <a:gd name="T2" fmla="*/ 12 w 407"/>
                <a:gd name="T3" fmla="*/ 390 h 402"/>
                <a:gd name="T4" fmla="*/ 407 w 407"/>
                <a:gd name="T5" fmla="*/ 402 h 402"/>
                <a:gd name="T6" fmla="*/ 0 w 407"/>
                <a:gd name="T7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2">
                  <a:moveTo>
                    <a:pt x="0" y="0"/>
                  </a:moveTo>
                  <a:lnTo>
                    <a:pt x="12" y="390"/>
                  </a:lnTo>
                  <a:lnTo>
                    <a:pt x="407" y="40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7140576" y="4097338"/>
              <a:ext cx="428625" cy="485775"/>
            </a:xfrm>
            <a:custGeom>
              <a:avLst/>
              <a:gdLst>
                <a:gd name="T0" fmla="*/ 234 w 270"/>
                <a:gd name="T1" fmla="*/ 0 h 306"/>
                <a:gd name="T2" fmla="*/ 0 w 270"/>
                <a:gd name="T3" fmla="*/ 128 h 306"/>
                <a:gd name="T4" fmla="*/ 270 w 270"/>
                <a:gd name="T5" fmla="*/ 306 h 306"/>
                <a:gd name="T6" fmla="*/ 234 w 270"/>
                <a:gd name="T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0" h="306">
                  <a:moveTo>
                    <a:pt x="234" y="0"/>
                  </a:moveTo>
                  <a:lnTo>
                    <a:pt x="0" y="128"/>
                  </a:lnTo>
                  <a:lnTo>
                    <a:pt x="270" y="306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7140576" y="4097338"/>
              <a:ext cx="428625" cy="485775"/>
            </a:xfrm>
            <a:custGeom>
              <a:avLst/>
              <a:gdLst>
                <a:gd name="T0" fmla="*/ 234 w 270"/>
                <a:gd name="T1" fmla="*/ 0 h 306"/>
                <a:gd name="T2" fmla="*/ 0 w 270"/>
                <a:gd name="T3" fmla="*/ 128 h 306"/>
                <a:gd name="T4" fmla="*/ 270 w 270"/>
                <a:gd name="T5" fmla="*/ 306 h 306"/>
                <a:gd name="T6" fmla="*/ 234 w 270"/>
                <a:gd name="T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0" h="306">
                  <a:moveTo>
                    <a:pt x="234" y="0"/>
                  </a:moveTo>
                  <a:lnTo>
                    <a:pt x="0" y="128"/>
                  </a:lnTo>
                  <a:lnTo>
                    <a:pt x="270" y="306"/>
                  </a:lnTo>
                  <a:lnTo>
                    <a:pt x="2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83"/>
            <p:cNvSpPr>
              <a:spLocks/>
            </p:cNvSpPr>
            <p:nvPr/>
          </p:nvSpPr>
          <p:spPr bwMode="auto">
            <a:xfrm>
              <a:off x="7140576" y="4322763"/>
              <a:ext cx="428625" cy="654050"/>
            </a:xfrm>
            <a:custGeom>
              <a:avLst/>
              <a:gdLst>
                <a:gd name="T0" fmla="*/ 0 w 270"/>
                <a:gd name="T1" fmla="*/ 0 h 412"/>
                <a:gd name="T2" fmla="*/ 270 w 270"/>
                <a:gd name="T3" fmla="*/ 412 h 412"/>
                <a:gd name="T4" fmla="*/ 270 w 270"/>
                <a:gd name="T5" fmla="*/ 178 h 412"/>
                <a:gd name="T6" fmla="*/ 0 w 270"/>
                <a:gd name="T7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0" h="412">
                  <a:moveTo>
                    <a:pt x="0" y="0"/>
                  </a:moveTo>
                  <a:lnTo>
                    <a:pt x="270" y="412"/>
                  </a:lnTo>
                  <a:lnTo>
                    <a:pt x="27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384"/>
            <p:cNvSpPr>
              <a:spLocks/>
            </p:cNvSpPr>
            <p:nvPr/>
          </p:nvSpPr>
          <p:spPr bwMode="auto">
            <a:xfrm>
              <a:off x="7140576" y="4322763"/>
              <a:ext cx="428625" cy="654050"/>
            </a:xfrm>
            <a:custGeom>
              <a:avLst/>
              <a:gdLst>
                <a:gd name="T0" fmla="*/ 0 w 270"/>
                <a:gd name="T1" fmla="*/ 0 h 412"/>
                <a:gd name="T2" fmla="*/ 270 w 270"/>
                <a:gd name="T3" fmla="*/ 412 h 412"/>
                <a:gd name="T4" fmla="*/ 270 w 270"/>
                <a:gd name="T5" fmla="*/ 178 h 412"/>
                <a:gd name="T6" fmla="*/ 0 w 270"/>
                <a:gd name="T7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0" h="412">
                  <a:moveTo>
                    <a:pt x="0" y="0"/>
                  </a:moveTo>
                  <a:lnTo>
                    <a:pt x="270" y="412"/>
                  </a:lnTo>
                  <a:lnTo>
                    <a:pt x="270" y="17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385"/>
            <p:cNvSpPr>
              <a:spLocks/>
            </p:cNvSpPr>
            <p:nvPr/>
          </p:nvSpPr>
          <p:spPr bwMode="auto">
            <a:xfrm>
              <a:off x="4941888" y="1570038"/>
              <a:ext cx="527050" cy="847725"/>
            </a:xfrm>
            <a:custGeom>
              <a:avLst/>
              <a:gdLst>
                <a:gd name="T0" fmla="*/ 332 w 332"/>
                <a:gd name="T1" fmla="*/ 0 h 534"/>
                <a:gd name="T2" fmla="*/ 0 w 332"/>
                <a:gd name="T3" fmla="*/ 343 h 534"/>
                <a:gd name="T4" fmla="*/ 131 w 332"/>
                <a:gd name="T5" fmla="*/ 534 h 534"/>
                <a:gd name="T6" fmla="*/ 332 w 332"/>
                <a:gd name="T7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534">
                  <a:moveTo>
                    <a:pt x="332" y="0"/>
                  </a:moveTo>
                  <a:lnTo>
                    <a:pt x="0" y="343"/>
                  </a:lnTo>
                  <a:lnTo>
                    <a:pt x="131" y="534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CECF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86"/>
            <p:cNvSpPr>
              <a:spLocks/>
            </p:cNvSpPr>
            <p:nvPr/>
          </p:nvSpPr>
          <p:spPr bwMode="auto">
            <a:xfrm>
              <a:off x="4941888" y="1570038"/>
              <a:ext cx="527050" cy="847725"/>
            </a:xfrm>
            <a:custGeom>
              <a:avLst/>
              <a:gdLst>
                <a:gd name="T0" fmla="*/ 332 w 332"/>
                <a:gd name="T1" fmla="*/ 0 h 534"/>
                <a:gd name="T2" fmla="*/ 0 w 332"/>
                <a:gd name="T3" fmla="*/ 343 h 534"/>
                <a:gd name="T4" fmla="*/ 131 w 332"/>
                <a:gd name="T5" fmla="*/ 534 h 534"/>
                <a:gd name="T6" fmla="*/ 332 w 332"/>
                <a:gd name="T7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534">
                  <a:moveTo>
                    <a:pt x="332" y="0"/>
                  </a:moveTo>
                  <a:lnTo>
                    <a:pt x="0" y="343"/>
                  </a:lnTo>
                  <a:lnTo>
                    <a:pt x="131" y="534"/>
                  </a:lnTo>
                  <a:lnTo>
                    <a:pt x="3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387"/>
            <p:cNvSpPr>
              <a:spLocks/>
            </p:cNvSpPr>
            <p:nvPr/>
          </p:nvSpPr>
          <p:spPr bwMode="auto">
            <a:xfrm>
              <a:off x="4391026" y="2133600"/>
              <a:ext cx="728663" cy="303213"/>
            </a:xfrm>
            <a:custGeom>
              <a:avLst/>
              <a:gdLst>
                <a:gd name="T0" fmla="*/ 331 w 459"/>
                <a:gd name="T1" fmla="*/ 0 h 191"/>
                <a:gd name="T2" fmla="*/ 0 w 459"/>
                <a:gd name="T3" fmla="*/ 85 h 191"/>
                <a:gd name="T4" fmla="*/ 459 w 459"/>
                <a:gd name="T5" fmla="*/ 191 h 191"/>
                <a:gd name="T6" fmla="*/ 331 w 459"/>
                <a:gd name="T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9" h="191">
                  <a:moveTo>
                    <a:pt x="331" y="0"/>
                  </a:moveTo>
                  <a:lnTo>
                    <a:pt x="0" y="85"/>
                  </a:lnTo>
                  <a:lnTo>
                    <a:pt x="459" y="191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B9BA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388"/>
            <p:cNvSpPr>
              <a:spLocks/>
            </p:cNvSpPr>
            <p:nvPr/>
          </p:nvSpPr>
          <p:spPr bwMode="auto">
            <a:xfrm>
              <a:off x="4391026" y="2133600"/>
              <a:ext cx="728663" cy="303213"/>
            </a:xfrm>
            <a:custGeom>
              <a:avLst/>
              <a:gdLst>
                <a:gd name="T0" fmla="*/ 331 w 459"/>
                <a:gd name="T1" fmla="*/ 0 h 191"/>
                <a:gd name="T2" fmla="*/ 0 w 459"/>
                <a:gd name="T3" fmla="*/ 85 h 191"/>
                <a:gd name="T4" fmla="*/ 459 w 459"/>
                <a:gd name="T5" fmla="*/ 191 h 191"/>
                <a:gd name="T6" fmla="*/ 331 w 459"/>
                <a:gd name="T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9" h="191">
                  <a:moveTo>
                    <a:pt x="331" y="0"/>
                  </a:moveTo>
                  <a:lnTo>
                    <a:pt x="0" y="85"/>
                  </a:lnTo>
                  <a:lnTo>
                    <a:pt x="459" y="191"/>
                  </a:lnTo>
                  <a:lnTo>
                    <a:pt x="3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5172076" y="1573213"/>
              <a:ext cx="511175" cy="849313"/>
            </a:xfrm>
            <a:custGeom>
              <a:avLst/>
              <a:gdLst>
                <a:gd name="T0" fmla="*/ 201 w 322"/>
                <a:gd name="T1" fmla="*/ 0 h 535"/>
                <a:gd name="T2" fmla="*/ 0 w 322"/>
                <a:gd name="T3" fmla="*/ 535 h 535"/>
                <a:gd name="T4" fmla="*/ 322 w 322"/>
                <a:gd name="T5" fmla="*/ 360 h 535"/>
                <a:gd name="T6" fmla="*/ 201 w 322"/>
                <a:gd name="T7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535">
                  <a:moveTo>
                    <a:pt x="201" y="0"/>
                  </a:moveTo>
                  <a:lnTo>
                    <a:pt x="0" y="535"/>
                  </a:lnTo>
                  <a:lnTo>
                    <a:pt x="322" y="36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5172076" y="1573213"/>
              <a:ext cx="511175" cy="849313"/>
            </a:xfrm>
            <a:custGeom>
              <a:avLst/>
              <a:gdLst>
                <a:gd name="T0" fmla="*/ 201 w 322"/>
                <a:gd name="T1" fmla="*/ 0 h 535"/>
                <a:gd name="T2" fmla="*/ 0 w 322"/>
                <a:gd name="T3" fmla="*/ 535 h 535"/>
                <a:gd name="T4" fmla="*/ 322 w 322"/>
                <a:gd name="T5" fmla="*/ 360 h 535"/>
                <a:gd name="T6" fmla="*/ 201 w 322"/>
                <a:gd name="T7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535">
                  <a:moveTo>
                    <a:pt x="201" y="0"/>
                  </a:moveTo>
                  <a:lnTo>
                    <a:pt x="0" y="535"/>
                  </a:lnTo>
                  <a:lnTo>
                    <a:pt x="322" y="360"/>
                  </a:lnTo>
                  <a:lnTo>
                    <a:pt x="2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6351588" y="3022600"/>
              <a:ext cx="769938" cy="684213"/>
            </a:xfrm>
            <a:custGeom>
              <a:avLst/>
              <a:gdLst>
                <a:gd name="T0" fmla="*/ 336 w 485"/>
                <a:gd name="T1" fmla="*/ 0 h 431"/>
                <a:gd name="T2" fmla="*/ 0 w 485"/>
                <a:gd name="T3" fmla="*/ 431 h 431"/>
                <a:gd name="T4" fmla="*/ 485 w 485"/>
                <a:gd name="T5" fmla="*/ 348 h 431"/>
                <a:gd name="T6" fmla="*/ 336 w 485"/>
                <a:gd name="T7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5" h="431">
                  <a:moveTo>
                    <a:pt x="336" y="0"/>
                  </a:moveTo>
                  <a:lnTo>
                    <a:pt x="0" y="431"/>
                  </a:lnTo>
                  <a:lnTo>
                    <a:pt x="485" y="348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92"/>
            <p:cNvSpPr>
              <a:spLocks/>
            </p:cNvSpPr>
            <p:nvPr/>
          </p:nvSpPr>
          <p:spPr bwMode="auto">
            <a:xfrm>
              <a:off x="6351588" y="3022600"/>
              <a:ext cx="769938" cy="684213"/>
            </a:xfrm>
            <a:custGeom>
              <a:avLst/>
              <a:gdLst>
                <a:gd name="T0" fmla="*/ 336 w 485"/>
                <a:gd name="T1" fmla="*/ 0 h 431"/>
                <a:gd name="T2" fmla="*/ 0 w 485"/>
                <a:gd name="T3" fmla="*/ 431 h 431"/>
                <a:gd name="T4" fmla="*/ 485 w 485"/>
                <a:gd name="T5" fmla="*/ 348 h 431"/>
                <a:gd name="T6" fmla="*/ 336 w 485"/>
                <a:gd name="T7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5" h="431">
                  <a:moveTo>
                    <a:pt x="336" y="0"/>
                  </a:moveTo>
                  <a:lnTo>
                    <a:pt x="0" y="431"/>
                  </a:lnTo>
                  <a:lnTo>
                    <a:pt x="485" y="348"/>
                  </a:lnTo>
                  <a:lnTo>
                    <a:pt x="3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393"/>
            <p:cNvSpPr>
              <a:spLocks/>
            </p:cNvSpPr>
            <p:nvPr/>
          </p:nvSpPr>
          <p:spPr bwMode="auto">
            <a:xfrm>
              <a:off x="6915151" y="3016250"/>
              <a:ext cx="500063" cy="555625"/>
            </a:xfrm>
            <a:custGeom>
              <a:avLst/>
              <a:gdLst>
                <a:gd name="T0" fmla="*/ 0 w 315"/>
                <a:gd name="T1" fmla="*/ 0 h 350"/>
                <a:gd name="T2" fmla="*/ 149 w 315"/>
                <a:gd name="T3" fmla="*/ 350 h 350"/>
                <a:gd name="T4" fmla="*/ 315 w 315"/>
                <a:gd name="T5" fmla="*/ 296 h 350"/>
                <a:gd name="T6" fmla="*/ 0 w 315"/>
                <a:gd name="T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5" h="350">
                  <a:moveTo>
                    <a:pt x="0" y="0"/>
                  </a:moveTo>
                  <a:lnTo>
                    <a:pt x="149" y="350"/>
                  </a:lnTo>
                  <a:lnTo>
                    <a:pt x="315" y="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394"/>
            <p:cNvSpPr>
              <a:spLocks/>
            </p:cNvSpPr>
            <p:nvPr/>
          </p:nvSpPr>
          <p:spPr bwMode="auto">
            <a:xfrm>
              <a:off x="6915151" y="3016250"/>
              <a:ext cx="500063" cy="555625"/>
            </a:xfrm>
            <a:custGeom>
              <a:avLst/>
              <a:gdLst>
                <a:gd name="T0" fmla="*/ 0 w 315"/>
                <a:gd name="T1" fmla="*/ 0 h 350"/>
                <a:gd name="T2" fmla="*/ 149 w 315"/>
                <a:gd name="T3" fmla="*/ 350 h 350"/>
                <a:gd name="T4" fmla="*/ 315 w 315"/>
                <a:gd name="T5" fmla="*/ 296 h 350"/>
                <a:gd name="T6" fmla="*/ 0 w 315"/>
                <a:gd name="T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5" h="350">
                  <a:moveTo>
                    <a:pt x="0" y="0"/>
                  </a:moveTo>
                  <a:lnTo>
                    <a:pt x="149" y="350"/>
                  </a:lnTo>
                  <a:lnTo>
                    <a:pt x="315" y="29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395"/>
            <p:cNvSpPr>
              <a:spLocks/>
            </p:cNvSpPr>
            <p:nvPr/>
          </p:nvSpPr>
          <p:spPr bwMode="auto">
            <a:xfrm>
              <a:off x="6491288" y="2700338"/>
              <a:ext cx="450850" cy="269875"/>
            </a:xfrm>
            <a:custGeom>
              <a:avLst/>
              <a:gdLst>
                <a:gd name="T0" fmla="*/ 284 w 284"/>
                <a:gd name="T1" fmla="*/ 0 h 170"/>
                <a:gd name="T2" fmla="*/ 0 w 284"/>
                <a:gd name="T3" fmla="*/ 42 h 170"/>
                <a:gd name="T4" fmla="*/ 246 w 284"/>
                <a:gd name="T5" fmla="*/ 170 h 170"/>
                <a:gd name="T6" fmla="*/ 284 w 284"/>
                <a:gd name="T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4" h="170">
                  <a:moveTo>
                    <a:pt x="284" y="0"/>
                  </a:moveTo>
                  <a:lnTo>
                    <a:pt x="0" y="42"/>
                  </a:lnTo>
                  <a:lnTo>
                    <a:pt x="246" y="170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E1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396"/>
            <p:cNvSpPr>
              <a:spLocks/>
            </p:cNvSpPr>
            <p:nvPr/>
          </p:nvSpPr>
          <p:spPr bwMode="auto">
            <a:xfrm>
              <a:off x="6491288" y="2700338"/>
              <a:ext cx="450850" cy="269875"/>
            </a:xfrm>
            <a:custGeom>
              <a:avLst/>
              <a:gdLst>
                <a:gd name="T0" fmla="*/ 284 w 284"/>
                <a:gd name="T1" fmla="*/ 0 h 170"/>
                <a:gd name="T2" fmla="*/ 0 w 284"/>
                <a:gd name="T3" fmla="*/ 42 h 170"/>
                <a:gd name="T4" fmla="*/ 246 w 284"/>
                <a:gd name="T5" fmla="*/ 170 h 170"/>
                <a:gd name="T6" fmla="*/ 284 w 284"/>
                <a:gd name="T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4" h="170">
                  <a:moveTo>
                    <a:pt x="284" y="0"/>
                  </a:moveTo>
                  <a:lnTo>
                    <a:pt x="0" y="42"/>
                  </a:lnTo>
                  <a:lnTo>
                    <a:pt x="246" y="170"/>
                  </a:lnTo>
                  <a:lnTo>
                    <a:pt x="2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397"/>
            <p:cNvSpPr>
              <a:spLocks/>
            </p:cNvSpPr>
            <p:nvPr/>
          </p:nvSpPr>
          <p:spPr bwMode="auto">
            <a:xfrm>
              <a:off x="6911976" y="2700338"/>
              <a:ext cx="588963" cy="269875"/>
            </a:xfrm>
            <a:custGeom>
              <a:avLst/>
              <a:gdLst>
                <a:gd name="T0" fmla="*/ 35 w 371"/>
                <a:gd name="T1" fmla="*/ 0 h 170"/>
                <a:gd name="T2" fmla="*/ 0 w 371"/>
                <a:gd name="T3" fmla="*/ 170 h 170"/>
                <a:gd name="T4" fmla="*/ 371 w 371"/>
                <a:gd name="T5" fmla="*/ 47 h 170"/>
                <a:gd name="T6" fmla="*/ 35 w 371"/>
                <a:gd name="T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170">
                  <a:moveTo>
                    <a:pt x="35" y="0"/>
                  </a:moveTo>
                  <a:lnTo>
                    <a:pt x="0" y="170"/>
                  </a:lnTo>
                  <a:lnTo>
                    <a:pt x="371" y="47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6911976" y="2700338"/>
              <a:ext cx="588963" cy="269875"/>
            </a:xfrm>
            <a:custGeom>
              <a:avLst/>
              <a:gdLst>
                <a:gd name="T0" fmla="*/ 35 w 371"/>
                <a:gd name="T1" fmla="*/ 0 h 170"/>
                <a:gd name="T2" fmla="*/ 0 w 371"/>
                <a:gd name="T3" fmla="*/ 170 h 170"/>
                <a:gd name="T4" fmla="*/ 371 w 371"/>
                <a:gd name="T5" fmla="*/ 47 h 170"/>
                <a:gd name="T6" fmla="*/ 35 w 371"/>
                <a:gd name="T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170">
                  <a:moveTo>
                    <a:pt x="35" y="0"/>
                  </a:moveTo>
                  <a:lnTo>
                    <a:pt x="0" y="170"/>
                  </a:lnTo>
                  <a:lnTo>
                    <a:pt x="371" y="47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6235701" y="3008313"/>
              <a:ext cx="622300" cy="684213"/>
            </a:xfrm>
            <a:custGeom>
              <a:avLst/>
              <a:gdLst>
                <a:gd name="T0" fmla="*/ 392 w 392"/>
                <a:gd name="T1" fmla="*/ 0 h 431"/>
                <a:gd name="T2" fmla="*/ 0 w 392"/>
                <a:gd name="T3" fmla="*/ 47 h 431"/>
                <a:gd name="T4" fmla="*/ 56 w 392"/>
                <a:gd name="T5" fmla="*/ 431 h 431"/>
                <a:gd name="T6" fmla="*/ 392 w 392"/>
                <a:gd name="T7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2" h="431">
                  <a:moveTo>
                    <a:pt x="392" y="0"/>
                  </a:moveTo>
                  <a:lnTo>
                    <a:pt x="0" y="47"/>
                  </a:lnTo>
                  <a:lnTo>
                    <a:pt x="56" y="431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6235701" y="3008313"/>
              <a:ext cx="622300" cy="684213"/>
            </a:xfrm>
            <a:custGeom>
              <a:avLst/>
              <a:gdLst>
                <a:gd name="T0" fmla="*/ 392 w 392"/>
                <a:gd name="T1" fmla="*/ 0 h 431"/>
                <a:gd name="T2" fmla="*/ 0 w 392"/>
                <a:gd name="T3" fmla="*/ 47 h 431"/>
                <a:gd name="T4" fmla="*/ 56 w 392"/>
                <a:gd name="T5" fmla="*/ 431 h 431"/>
                <a:gd name="T6" fmla="*/ 392 w 392"/>
                <a:gd name="T7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2" h="431">
                  <a:moveTo>
                    <a:pt x="392" y="0"/>
                  </a:moveTo>
                  <a:lnTo>
                    <a:pt x="0" y="47"/>
                  </a:lnTo>
                  <a:lnTo>
                    <a:pt x="56" y="431"/>
                  </a:lnTo>
                  <a:lnTo>
                    <a:pt x="3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401"/>
            <p:cNvSpPr>
              <a:spLocks/>
            </p:cNvSpPr>
            <p:nvPr/>
          </p:nvSpPr>
          <p:spPr bwMode="auto">
            <a:xfrm>
              <a:off x="6926263" y="2797175"/>
              <a:ext cx="585788" cy="665163"/>
            </a:xfrm>
            <a:custGeom>
              <a:avLst/>
              <a:gdLst>
                <a:gd name="T0" fmla="*/ 369 w 369"/>
                <a:gd name="T1" fmla="*/ 0 h 419"/>
                <a:gd name="T2" fmla="*/ 0 w 369"/>
                <a:gd name="T3" fmla="*/ 123 h 419"/>
                <a:gd name="T4" fmla="*/ 312 w 369"/>
                <a:gd name="T5" fmla="*/ 419 h 419"/>
                <a:gd name="T6" fmla="*/ 369 w 369"/>
                <a:gd name="T7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9" h="419">
                  <a:moveTo>
                    <a:pt x="369" y="0"/>
                  </a:moveTo>
                  <a:lnTo>
                    <a:pt x="0" y="123"/>
                  </a:lnTo>
                  <a:lnTo>
                    <a:pt x="312" y="419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E4E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402"/>
            <p:cNvSpPr>
              <a:spLocks/>
            </p:cNvSpPr>
            <p:nvPr/>
          </p:nvSpPr>
          <p:spPr bwMode="auto">
            <a:xfrm>
              <a:off x="6926263" y="2797175"/>
              <a:ext cx="585788" cy="665163"/>
            </a:xfrm>
            <a:custGeom>
              <a:avLst/>
              <a:gdLst>
                <a:gd name="T0" fmla="*/ 369 w 369"/>
                <a:gd name="T1" fmla="*/ 0 h 419"/>
                <a:gd name="T2" fmla="*/ 0 w 369"/>
                <a:gd name="T3" fmla="*/ 123 h 419"/>
                <a:gd name="T4" fmla="*/ 312 w 369"/>
                <a:gd name="T5" fmla="*/ 419 h 419"/>
                <a:gd name="T6" fmla="*/ 369 w 369"/>
                <a:gd name="T7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9" h="419">
                  <a:moveTo>
                    <a:pt x="369" y="0"/>
                  </a:moveTo>
                  <a:lnTo>
                    <a:pt x="0" y="123"/>
                  </a:lnTo>
                  <a:lnTo>
                    <a:pt x="312" y="419"/>
                  </a:lnTo>
                  <a:lnTo>
                    <a:pt x="3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403"/>
            <p:cNvSpPr>
              <a:spLocks/>
            </p:cNvSpPr>
            <p:nvPr/>
          </p:nvSpPr>
          <p:spPr bwMode="auto">
            <a:xfrm>
              <a:off x="6238876" y="2779713"/>
              <a:ext cx="623888" cy="277813"/>
            </a:xfrm>
            <a:custGeom>
              <a:avLst/>
              <a:gdLst>
                <a:gd name="T0" fmla="*/ 147 w 393"/>
                <a:gd name="T1" fmla="*/ 0 h 175"/>
                <a:gd name="T2" fmla="*/ 0 w 393"/>
                <a:gd name="T3" fmla="*/ 175 h 175"/>
                <a:gd name="T4" fmla="*/ 393 w 393"/>
                <a:gd name="T5" fmla="*/ 127 h 175"/>
                <a:gd name="T6" fmla="*/ 147 w 393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" h="175">
                  <a:moveTo>
                    <a:pt x="147" y="0"/>
                  </a:moveTo>
                  <a:lnTo>
                    <a:pt x="0" y="175"/>
                  </a:lnTo>
                  <a:lnTo>
                    <a:pt x="393" y="127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E0E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404"/>
            <p:cNvSpPr>
              <a:spLocks/>
            </p:cNvSpPr>
            <p:nvPr/>
          </p:nvSpPr>
          <p:spPr bwMode="auto">
            <a:xfrm>
              <a:off x="6238876" y="2779713"/>
              <a:ext cx="623888" cy="277813"/>
            </a:xfrm>
            <a:custGeom>
              <a:avLst/>
              <a:gdLst>
                <a:gd name="T0" fmla="*/ 147 w 393"/>
                <a:gd name="T1" fmla="*/ 0 h 175"/>
                <a:gd name="T2" fmla="*/ 0 w 393"/>
                <a:gd name="T3" fmla="*/ 175 h 175"/>
                <a:gd name="T4" fmla="*/ 393 w 393"/>
                <a:gd name="T5" fmla="*/ 127 h 175"/>
                <a:gd name="T6" fmla="*/ 147 w 393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" h="175">
                  <a:moveTo>
                    <a:pt x="147" y="0"/>
                  </a:moveTo>
                  <a:lnTo>
                    <a:pt x="0" y="175"/>
                  </a:lnTo>
                  <a:lnTo>
                    <a:pt x="393" y="127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405"/>
            <p:cNvSpPr>
              <a:spLocks/>
            </p:cNvSpPr>
            <p:nvPr/>
          </p:nvSpPr>
          <p:spPr bwMode="auto">
            <a:xfrm>
              <a:off x="2805113" y="201613"/>
              <a:ext cx="349250" cy="477838"/>
            </a:xfrm>
            <a:custGeom>
              <a:avLst/>
              <a:gdLst>
                <a:gd name="T0" fmla="*/ 220 w 220"/>
                <a:gd name="T1" fmla="*/ 0 h 301"/>
                <a:gd name="T2" fmla="*/ 0 w 220"/>
                <a:gd name="T3" fmla="*/ 31 h 301"/>
                <a:gd name="T4" fmla="*/ 0 w 220"/>
                <a:gd name="T5" fmla="*/ 208 h 301"/>
                <a:gd name="T6" fmla="*/ 175 w 220"/>
                <a:gd name="T7" fmla="*/ 301 h 301"/>
                <a:gd name="T8" fmla="*/ 220 w 220"/>
                <a:gd name="T9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301">
                  <a:moveTo>
                    <a:pt x="220" y="0"/>
                  </a:moveTo>
                  <a:lnTo>
                    <a:pt x="0" y="31"/>
                  </a:lnTo>
                  <a:lnTo>
                    <a:pt x="0" y="208"/>
                  </a:lnTo>
                  <a:lnTo>
                    <a:pt x="175" y="301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407"/>
            <p:cNvSpPr>
              <a:spLocks/>
            </p:cNvSpPr>
            <p:nvPr/>
          </p:nvSpPr>
          <p:spPr bwMode="auto">
            <a:xfrm>
              <a:off x="2805113" y="201613"/>
              <a:ext cx="349250" cy="477838"/>
            </a:xfrm>
            <a:custGeom>
              <a:avLst/>
              <a:gdLst>
                <a:gd name="T0" fmla="*/ 220 w 220"/>
                <a:gd name="T1" fmla="*/ 0 h 301"/>
                <a:gd name="T2" fmla="*/ 0 w 220"/>
                <a:gd name="T3" fmla="*/ 31 h 301"/>
                <a:gd name="T4" fmla="*/ 0 w 220"/>
                <a:gd name="T5" fmla="*/ 208 h 301"/>
                <a:gd name="T6" fmla="*/ 175 w 220"/>
                <a:gd name="T7" fmla="*/ 301 h 301"/>
                <a:gd name="T8" fmla="*/ 220 w 220"/>
                <a:gd name="T9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301">
                  <a:moveTo>
                    <a:pt x="220" y="0"/>
                  </a:moveTo>
                  <a:lnTo>
                    <a:pt x="0" y="31"/>
                  </a:lnTo>
                  <a:lnTo>
                    <a:pt x="0" y="208"/>
                  </a:lnTo>
                  <a:lnTo>
                    <a:pt x="175" y="301"/>
                  </a:lnTo>
                  <a:lnTo>
                    <a:pt x="2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408"/>
            <p:cNvSpPr>
              <a:spLocks/>
            </p:cNvSpPr>
            <p:nvPr/>
          </p:nvSpPr>
          <p:spPr bwMode="auto">
            <a:xfrm>
              <a:off x="5408613" y="2733675"/>
              <a:ext cx="654050" cy="252413"/>
            </a:xfrm>
            <a:custGeom>
              <a:avLst/>
              <a:gdLst>
                <a:gd name="T0" fmla="*/ 0 w 412"/>
                <a:gd name="T1" fmla="*/ 0 h 159"/>
                <a:gd name="T2" fmla="*/ 187 w 412"/>
                <a:gd name="T3" fmla="*/ 159 h 159"/>
                <a:gd name="T4" fmla="*/ 412 w 412"/>
                <a:gd name="T5" fmla="*/ 64 h 159"/>
                <a:gd name="T6" fmla="*/ 0 w 412"/>
                <a:gd name="T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2" h="159">
                  <a:moveTo>
                    <a:pt x="0" y="0"/>
                  </a:moveTo>
                  <a:lnTo>
                    <a:pt x="187" y="159"/>
                  </a:lnTo>
                  <a:lnTo>
                    <a:pt x="412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409"/>
            <p:cNvSpPr>
              <a:spLocks/>
            </p:cNvSpPr>
            <p:nvPr/>
          </p:nvSpPr>
          <p:spPr bwMode="auto">
            <a:xfrm>
              <a:off x="5408613" y="2733675"/>
              <a:ext cx="654050" cy="252413"/>
            </a:xfrm>
            <a:custGeom>
              <a:avLst/>
              <a:gdLst>
                <a:gd name="T0" fmla="*/ 0 w 412"/>
                <a:gd name="T1" fmla="*/ 0 h 159"/>
                <a:gd name="T2" fmla="*/ 187 w 412"/>
                <a:gd name="T3" fmla="*/ 159 h 159"/>
                <a:gd name="T4" fmla="*/ 412 w 412"/>
                <a:gd name="T5" fmla="*/ 64 h 159"/>
                <a:gd name="T6" fmla="*/ 0 w 412"/>
                <a:gd name="T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2" h="159">
                  <a:moveTo>
                    <a:pt x="0" y="0"/>
                  </a:moveTo>
                  <a:lnTo>
                    <a:pt x="187" y="159"/>
                  </a:lnTo>
                  <a:lnTo>
                    <a:pt x="412" y="6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410"/>
            <p:cNvSpPr>
              <a:spLocks/>
            </p:cNvSpPr>
            <p:nvPr/>
          </p:nvSpPr>
          <p:spPr bwMode="auto">
            <a:xfrm>
              <a:off x="5408613" y="2185988"/>
              <a:ext cx="654050" cy="627063"/>
            </a:xfrm>
            <a:custGeom>
              <a:avLst/>
              <a:gdLst>
                <a:gd name="T0" fmla="*/ 187 w 412"/>
                <a:gd name="T1" fmla="*/ 0 h 395"/>
                <a:gd name="T2" fmla="*/ 0 w 412"/>
                <a:gd name="T3" fmla="*/ 331 h 395"/>
                <a:gd name="T4" fmla="*/ 412 w 412"/>
                <a:gd name="T5" fmla="*/ 395 h 395"/>
                <a:gd name="T6" fmla="*/ 187 w 412"/>
                <a:gd name="T7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2" h="395">
                  <a:moveTo>
                    <a:pt x="187" y="0"/>
                  </a:moveTo>
                  <a:lnTo>
                    <a:pt x="0" y="331"/>
                  </a:lnTo>
                  <a:lnTo>
                    <a:pt x="412" y="395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411"/>
            <p:cNvSpPr>
              <a:spLocks/>
            </p:cNvSpPr>
            <p:nvPr/>
          </p:nvSpPr>
          <p:spPr bwMode="auto">
            <a:xfrm>
              <a:off x="5408613" y="2185988"/>
              <a:ext cx="654050" cy="627063"/>
            </a:xfrm>
            <a:custGeom>
              <a:avLst/>
              <a:gdLst>
                <a:gd name="T0" fmla="*/ 187 w 412"/>
                <a:gd name="T1" fmla="*/ 0 h 395"/>
                <a:gd name="T2" fmla="*/ 0 w 412"/>
                <a:gd name="T3" fmla="*/ 331 h 395"/>
                <a:gd name="T4" fmla="*/ 412 w 412"/>
                <a:gd name="T5" fmla="*/ 395 h 395"/>
                <a:gd name="T6" fmla="*/ 187 w 412"/>
                <a:gd name="T7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2" h="395">
                  <a:moveTo>
                    <a:pt x="187" y="0"/>
                  </a:moveTo>
                  <a:lnTo>
                    <a:pt x="0" y="331"/>
                  </a:lnTo>
                  <a:lnTo>
                    <a:pt x="412" y="395"/>
                  </a:lnTo>
                  <a:lnTo>
                    <a:pt x="1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412"/>
            <p:cNvSpPr>
              <a:spLocks/>
            </p:cNvSpPr>
            <p:nvPr/>
          </p:nvSpPr>
          <p:spPr bwMode="auto">
            <a:xfrm>
              <a:off x="5167313" y="2178050"/>
              <a:ext cx="511175" cy="522288"/>
            </a:xfrm>
            <a:custGeom>
              <a:avLst/>
              <a:gdLst>
                <a:gd name="T0" fmla="*/ 322 w 322"/>
                <a:gd name="T1" fmla="*/ 0 h 329"/>
                <a:gd name="T2" fmla="*/ 0 w 322"/>
                <a:gd name="T3" fmla="*/ 173 h 329"/>
                <a:gd name="T4" fmla="*/ 135 w 322"/>
                <a:gd name="T5" fmla="*/ 329 h 329"/>
                <a:gd name="T6" fmla="*/ 322 w 322"/>
                <a:gd name="T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329">
                  <a:moveTo>
                    <a:pt x="322" y="0"/>
                  </a:moveTo>
                  <a:lnTo>
                    <a:pt x="0" y="173"/>
                  </a:lnTo>
                  <a:lnTo>
                    <a:pt x="135" y="329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413"/>
            <p:cNvSpPr>
              <a:spLocks/>
            </p:cNvSpPr>
            <p:nvPr/>
          </p:nvSpPr>
          <p:spPr bwMode="auto">
            <a:xfrm>
              <a:off x="5167313" y="2178050"/>
              <a:ext cx="511175" cy="522288"/>
            </a:xfrm>
            <a:custGeom>
              <a:avLst/>
              <a:gdLst>
                <a:gd name="T0" fmla="*/ 322 w 322"/>
                <a:gd name="T1" fmla="*/ 0 h 329"/>
                <a:gd name="T2" fmla="*/ 0 w 322"/>
                <a:gd name="T3" fmla="*/ 173 h 329"/>
                <a:gd name="T4" fmla="*/ 135 w 322"/>
                <a:gd name="T5" fmla="*/ 329 h 329"/>
                <a:gd name="T6" fmla="*/ 322 w 322"/>
                <a:gd name="T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329">
                  <a:moveTo>
                    <a:pt x="322" y="0"/>
                  </a:moveTo>
                  <a:lnTo>
                    <a:pt x="0" y="173"/>
                  </a:lnTo>
                  <a:lnTo>
                    <a:pt x="135" y="329"/>
                  </a:lnTo>
                  <a:lnTo>
                    <a:pt x="3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414"/>
            <p:cNvSpPr>
              <a:spLocks/>
            </p:cNvSpPr>
            <p:nvPr/>
          </p:nvSpPr>
          <p:spPr bwMode="auto">
            <a:xfrm>
              <a:off x="5265738" y="2749550"/>
              <a:ext cx="417513" cy="539750"/>
            </a:xfrm>
            <a:custGeom>
              <a:avLst/>
              <a:gdLst>
                <a:gd name="T0" fmla="*/ 76 w 263"/>
                <a:gd name="T1" fmla="*/ 0 h 340"/>
                <a:gd name="T2" fmla="*/ 0 w 263"/>
                <a:gd name="T3" fmla="*/ 340 h 340"/>
                <a:gd name="T4" fmla="*/ 263 w 263"/>
                <a:gd name="T5" fmla="*/ 156 h 340"/>
                <a:gd name="T6" fmla="*/ 76 w 263"/>
                <a:gd name="T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3" h="340">
                  <a:moveTo>
                    <a:pt x="76" y="0"/>
                  </a:moveTo>
                  <a:lnTo>
                    <a:pt x="0" y="340"/>
                  </a:lnTo>
                  <a:lnTo>
                    <a:pt x="263" y="15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E1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415"/>
            <p:cNvSpPr>
              <a:spLocks/>
            </p:cNvSpPr>
            <p:nvPr/>
          </p:nvSpPr>
          <p:spPr bwMode="auto">
            <a:xfrm>
              <a:off x="5265738" y="2749550"/>
              <a:ext cx="417513" cy="539750"/>
            </a:xfrm>
            <a:custGeom>
              <a:avLst/>
              <a:gdLst>
                <a:gd name="T0" fmla="*/ 76 w 263"/>
                <a:gd name="T1" fmla="*/ 0 h 340"/>
                <a:gd name="T2" fmla="*/ 0 w 263"/>
                <a:gd name="T3" fmla="*/ 340 h 340"/>
                <a:gd name="T4" fmla="*/ 263 w 263"/>
                <a:gd name="T5" fmla="*/ 156 h 340"/>
                <a:gd name="T6" fmla="*/ 76 w 263"/>
                <a:gd name="T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3" h="340">
                  <a:moveTo>
                    <a:pt x="76" y="0"/>
                  </a:moveTo>
                  <a:lnTo>
                    <a:pt x="0" y="340"/>
                  </a:lnTo>
                  <a:lnTo>
                    <a:pt x="263" y="156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416"/>
            <p:cNvSpPr>
              <a:spLocks/>
            </p:cNvSpPr>
            <p:nvPr/>
          </p:nvSpPr>
          <p:spPr bwMode="auto">
            <a:xfrm>
              <a:off x="6126163" y="4924425"/>
              <a:ext cx="684213" cy="566738"/>
            </a:xfrm>
            <a:custGeom>
              <a:avLst/>
              <a:gdLst>
                <a:gd name="T0" fmla="*/ 431 w 431"/>
                <a:gd name="T1" fmla="*/ 0 h 357"/>
                <a:gd name="T2" fmla="*/ 0 w 431"/>
                <a:gd name="T3" fmla="*/ 187 h 357"/>
                <a:gd name="T4" fmla="*/ 227 w 431"/>
                <a:gd name="T5" fmla="*/ 357 h 357"/>
                <a:gd name="T6" fmla="*/ 431 w 431"/>
                <a:gd name="T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1" h="357">
                  <a:moveTo>
                    <a:pt x="431" y="0"/>
                  </a:moveTo>
                  <a:lnTo>
                    <a:pt x="0" y="187"/>
                  </a:lnTo>
                  <a:lnTo>
                    <a:pt x="227" y="357"/>
                  </a:lnTo>
                  <a:lnTo>
                    <a:pt x="431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417"/>
            <p:cNvSpPr>
              <a:spLocks/>
            </p:cNvSpPr>
            <p:nvPr/>
          </p:nvSpPr>
          <p:spPr bwMode="auto">
            <a:xfrm>
              <a:off x="6126163" y="4924425"/>
              <a:ext cx="684213" cy="566738"/>
            </a:xfrm>
            <a:custGeom>
              <a:avLst/>
              <a:gdLst>
                <a:gd name="T0" fmla="*/ 431 w 431"/>
                <a:gd name="T1" fmla="*/ 0 h 357"/>
                <a:gd name="T2" fmla="*/ 0 w 431"/>
                <a:gd name="T3" fmla="*/ 187 h 357"/>
                <a:gd name="T4" fmla="*/ 227 w 431"/>
                <a:gd name="T5" fmla="*/ 357 h 357"/>
                <a:gd name="T6" fmla="*/ 431 w 431"/>
                <a:gd name="T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1" h="357">
                  <a:moveTo>
                    <a:pt x="431" y="0"/>
                  </a:moveTo>
                  <a:lnTo>
                    <a:pt x="0" y="187"/>
                  </a:lnTo>
                  <a:lnTo>
                    <a:pt x="227" y="357"/>
                  </a:lnTo>
                  <a:lnTo>
                    <a:pt x="4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418"/>
            <p:cNvSpPr>
              <a:spLocks/>
            </p:cNvSpPr>
            <p:nvPr/>
          </p:nvSpPr>
          <p:spPr bwMode="auto">
            <a:xfrm>
              <a:off x="5881688" y="4660900"/>
              <a:ext cx="609600" cy="530225"/>
            </a:xfrm>
            <a:custGeom>
              <a:avLst/>
              <a:gdLst>
                <a:gd name="T0" fmla="*/ 384 w 384"/>
                <a:gd name="T1" fmla="*/ 0 h 334"/>
                <a:gd name="T2" fmla="*/ 0 w 384"/>
                <a:gd name="T3" fmla="*/ 59 h 334"/>
                <a:gd name="T4" fmla="*/ 137 w 384"/>
                <a:gd name="T5" fmla="*/ 334 h 334"/>
                <a:gd name="T6" fmla="*/ 384 w 384"/>
                <a:gd name="T7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" h="334">
                  <a:moveTo>
                    <a:pt x="384" y="0"/>
                  </a:moveTo>
                  <a:lnTo>
                    <a:pt x="0" y="59"/>
                  </a:lnTo>
                  <a:lnTo>
                    <a:pt x="137" y="334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419"/>
            <p:cNvSpPr>
              <a:spLocks/>
            </p:cNvSpPr>
            <p:nvPr/>
          </p:nvSpPr>
          <p:spPr bwMode="auto">
            <a:xfrm>
              <a:off x="5881688" y="4660900"/>
              <a:ext cx="609600" cy="530225"/>
            </a:xfrm>
            <a:custGeom>
              <a:avLst/>
              <a:gdLst>
                <a:gd name="T0" fmla="*/ 384 w 384"/>
                <a:gd name="T1" fmla="*/ 0 h 334"/>
                <a:gd name="T2" fmla="*/ 0 w 384"/>
                <a:gd name="T3" fmla="*/ 59 h 334"/>
                <a:gd name="T4" fmla="*/ 137 w 384"/>
                <a:gd name="T5" fmla="*/ 334 h 334"/>
                <a:gd name="T6" fmla="*/ 384 w 384"/>
                <a:gd name="T7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" h="334">
                  <a:moveTo>
                    <a:pt x="384" y="0"/>
                  </a:moveTo>
                  <a:lnTo>
                    <a:pt x="0" y="59"/>
                  </a:lnTo>
                  <a:lnTo>
                    <a:pt x="137" y="334"/>
                  </a:lnTo>
                  <a:lnTo>
                    <a:pt x="3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420"/>
            <p:cNvSpPr>
              <a:spLocks/>
            </p:cNvSpPr>
            <p:nvPr/>
          </p:nvSpPr>
          <p:spPr bwMode="auto">
            <a:xfrm>
              <a:off x="5535613" y="4767263"/>
              <a:ext cx="533400" cy="434975"/>
            </a:xfrm>
            <a:custGeom>
              <a:avLst/>
              <a:gdLst>
                <a:gd name="T0" fmla="*/ 202 w 336"/>
                <a:gd name="T1" fmla="*/ 0 h 274"/>
                <a:gd name="T2" fmla="*/ 0 w 336"/>
                <a:gd name="T3" fmla="*/ 187 h 274"/>
                <a:gd name="T4" fmla="*/ 336 w 336"/>
                <a:gd name="T5" fmla="*/ 274 h 274"/>
                <a:gd name="T6" fmla="*/ 202 w 336"/>
                <a:gd name="T7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" h="274">
                  <a:moveTo>
                    <a:pt x="202" y="0"/>
                  </a:moveTo>
                  <a:lnTo>
                    <a:pt x="0" y="187"/>
                  </a:lnTo>
                  <a:lnTo>
                    <a:pt x="336" y="27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421"/>
            <p:cNvSpPr>
              <a:spLocks/>
            </p:cNvSpPr>
            <p:nvPr/>
          </p:nvSpPr>
          <p:spPr bwMode="auto">
            <a:xfrm>
              <a:off x="5535613" y="4767263"/>
              <a:ext cx="533400" cy="434975"/>
            </a:xfrm>
            <a:custGeom>
              <a:avLst/>
              <a:gdLst>
                <a:gd name="T0" fmla="*/ 202 w 336"/>
                <a:gd name="T1" fmla="*/ 0 h 274"/>
                <a:gd name="T2" fmla="*/ 0 w 336"/>
                <a:gd name="T3" fmla="*/ 187 h 274"/>
                <a:gd name="T4" fmla="*/ 336 w 336"/>
                <a:gd name="T5" fmla="*/ 274 h 274"/>
                <a:gd name="T6" fmla="*/ 202 w 336"/>
                <a:gd name="T7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" h="274">
                  <a:moveTo>
                    <a:pt x="202" y="0"/>
                  </a:moveTo>
                  <a:lnTo>
                    <a:pt x="0" y="187"/>
                  </a:lnTo>
                  <a:lnTo>
                    <a:pt x="336" y="274"/>
                  </a:lnTo>
                  <a:lnTo>
                    <a:pt x="2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422"/>
            <p:cNvSpPr>
              <a:spLocks/>
            </p:cNvSpPr>
            <p:nvPr/>
          </p:nvSpPr>
          <p:spPr bwMode="auto">
            <a:xfrm>
              <a:off x="5532438" y="5086350"/>
              <a:ext cx="536575" cy="457200"/>
            </a:xfrm>
            <a:custGeom>
              <a:avLst/>
              <a:gdLst>
                <a:gd name="T0" fmla="*/ 0 w 338"/>
                <a:gd name="T1" fmla="*/ 0 h 288"/>
                <a:gd name="T2" fmla="*/ 151 w 338"/>
                <a:gd name="T3" fmla="*/ 288 h 288"/>
                <a:gd name="T4" fmla="*/ 338 w 338"/>
                <a:gd name="T5" fmla="*/ 87 h 288"/>
                <a:gd name="T6" fmla="*/ 0 w 338"/>
                <a:gd name="T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" h="288">
                  <a:moveTo>
                    <a:pt x="0" y="0"/>
                  </a:moveTo>
                  <a:lnTo>
                    <a:pt x="151" y="288"/>
                  </a:lnTo>
                  <a:lnTo>
                    <a:pt x="338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423"/>
            <p:cNvSpPr>
              <a:spLocks/>
            </p:cNvSpPr>
            <p:nvPr/>
          </p:nvSpPr>
          <p:spPr bwMode="auto">
            <a:xfrm>
              <a:off x="5532438" y="5086350"/>
              <a:ext cx="536575" cy="457200"/>
            </a:xfrm>
            <a:custGeom>
              <a:avLst/>
              <a:gdLst>
                <a:gd name="T0" fmla="*/ 0 w 338"/>
                <a:gd name="T1" fmla="*/ 0 h 288"/>
                <a:gd name="T2" fmla="*/ 151 w 338"/>
                <a:gd name="T3" fmla="*/ 288 h 288"/>
                <a:gd name="T4" fmla="*/ 338 w 338"/>
                <a:gd name="T5" fmla="*/ 87 h 288"/>
                <a:gd name="T6" fmla="*/ 0 w 338"/>
                <a:gd name="T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" h="288">
                  <a:moveTo>
                    <a:pt x="0" y="0"/>
                  </a:moveTo>
                  <a:lnTo>
                    <a:pt x="151" y="288"/>
                  </a:lnTo>
                  <a:lnTo>
                    <a:pt x="338" y="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424"/>
            <p:cNvSpPr>
              <a:spLocks/>
            </p:cNvSpPr>
            <p:nvPr/>
          </p:nvSpPr>
          <p:spPr bwMode="auto">
            <a:xfrm>
              <a:off x="6126163" y="4665663"/>
              <a:ext cx="687388" cy="528638"/>
            </a:xfrm>
            <a:custGeom>
              <a:avLst/>
              <a:gdLst>
                <a:gd name="T0" fmla="*/ 246 w 433"/>
                <a:gd name="T1" fmla="*/ 0 h 333"/>
                <a:gd name="T2" fmla="*/ 0 w 433"/>
                <a:gd name="T3" fmla="*/ 333 h 333"/>
                <a:gd name="T4" fmla="*/ 433 w 433"/>
                <a:gd name="T5" fmla="*/ 149 h 333"/>
                <a:gd name="T6" fmla="*/ 246 w 433"/>
                <a:gd name="T7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333">
                  <a:moveTo>
                    <a:pt x="246" y="0"/>
                  </a:moveTo>
                  <a:lnTo>
                    <a:pt x="0" y="333"/>
                  </a:lnTo>
                  <a:lnTo>
                    <a:pt x="433" y="14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D3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425"/>
            <p:cNvSpPr>
              <a:spLocks/>
            </p:cNvSpPr>
            <p:nvPr/>
          </p:nvSpPr>
          <p:spPr bwMode="auto">
            <a:xfrm>
              <a:off x="6126163" y="4665663"/>
              <a:ext cx="687388" cy="528638"/>
            </a:xfrm>
            <a:custGeom>
              <a:avLst/>
              <a:gdLst>
                <a:gd name="T0" fmla="*/ 246 w 433"/>
                <a:gd name="T1" fmla="*/ 0 h 333"/>
                <a:gd name="T2" fmla="*/ 0 w 433"/>
                <a:gd name="T3" fmla="*/ 333 h 333"/>
                <a:gd name="T4" fmla="*/ 433 w 433"/>
                <a:gd name="T5" fmla="*/ 149 h 333"/>
                <a:gd name="T6" fmla="*/ 246 w 433"/>
                <a:gd name="T7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333">
                  <a:moveTo>
                    <a:pt x="246" y="0"/>
                  </a:moveTo>
                  <a:lnTo>
                    <a:pt x="0" y="333"/>
                  </a:lnTo>
                  <a:lnTo>
                    <a:pt x="433" y="149"/>
                  </a:lnTo>
                  <a:lnTo>
                    <a:pt x="2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426"/>
            <p:cNvSpPr>
              <a:spLocks/>
            </p:cNvSpPr>
            <p:nvPr/>
          </p:nvSpPr>
          <p:spPr bwMode="auto">
            <a:xfrm>
              <a:off x="5799138" y="5240338"/>
              <a:ext cx="657225" cy="315913"/>
            </a:xfrm>
            <a:custGeom>
              <a:avLst/>
              <a:gdLst>
                <a:gd name="T0" fmla="*/ 187 w 414"/>
                <a:gd name="T1" fmla="*/ 0 h 199"/>
                <a:gd name="T2" fmla="*/ 0 w 414"/>
                <a:gd name="T3" fmla="*/ 199 h 199"/>
                <a:gd name="T4" fmla="*/ 414 w 414"/>
                <a:gd name="T5" fmla="*/ 170 h 199"/>
                <a:gd name="T6" fmla="*/ 187 w 414"/>
                <a:gd name="T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199">
                  <a:moveTo>
                    <a:pt x="187" y="0"/>
                  </a:moveTo>
                  <a:lnTo>
                    <a:pt x="0" y="199"/>
                  </a:lnTo>
                  <a:lnTo>
                    <a:pt x="414" y="170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427"/>
            <p:cNvSpPr>
              <a:spLocks/>
            </p:cNvSpPr>
            <p:nvPr/>
          </p:nvSpPr>
          <p:spPr bwMode="auto">
            <a:xfrm>
              <a:off x="5799138" y="5240338"/>
              <a:ext cx="657225" cy="315913"/>
            </a:xfrm>
            <a:custGeom>
              <a:avLst/>
              <a:gdLst>
                <a:gd name="T0" fmla="*/ 187 w 414"/>
                <a:gd name="T1" fmla="*/ 0 h 199"/>
                <a:gd name="T2" fmla="*/ 0 w 414"/>
                <a:gd name="T3" fmla="*/ 199 h 199"/>
                <a:gd name="T4" fmla="*/ 414 w 414"/>
                <a:gd name="T5" fmla="*/ 170 h 199"/>
                <a:gd name="T6" fmla="*/ 187 w 414"/>
                <a:gd name="T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199">
                  <a:moveTo>
                    <a:pt x="187" y="0"/>
                  </a:moveTo>
                  <a:lnTo>
                    <a:pt x="0" y="199"/>
                  </a:lnTo>
                  <a:lnTo>
                    <a:pt x="414" y="170"/>
                  </a:lnTo>
                  <a:lnTo>
                    <a:pt x="1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428"/>
            <p:cNvSpPr>
              <a:spLocks/>
            </p:cNvSpPr>
            <p:nvPr/>
          </p:nvSpPr>
          <p:spPr bwMode="auto">
            <a:xfrm>
              <a:off x="4391026" y="2290763"/>
              <a:ext cx="728663" cy="631825"/>
            </a:xfrm>
            <a:custGeom>
              <a:avLst/>
              <a:gdLst>
                <a:gd name="T0" fmla="*/ 0 w 459"/>
                <a:gd name="T1" fmla="*/ 0 h 398"/>
                <a:gd name="T2" fmla="*/ 314 w 459"/>
                <a:gd name="T3" fmla="*/ 398 h 398"/>
                <a:gd name="T4" fmla="*/ 459 w 459"/>
                <a:gd name="T5" fmla="*/ 106 h 398"/>
                <a:gd name="T6" fmla="*/ 0 w 459"/>
                <a:gd name="T7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9" h="398">
                  <a:moveTo>
                    <a:pt x="0" y="0"/>
                  </a:moveTo>
                  <a:lnTo>
                    <a:pt x="314" y="398"/>
                  </a:lnTo>
                  <a:lnTo>
                    <a:pt x="459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429"/>
            <p:cNvSpPr>
              <a:spLocks/>
            </p:cNvSpPr>
            <p:nvPr/>
          </p:nvSpPr>
          <p:spPr bwMode="auto">
            <a:xfrm>
              <a:off x="4391026" y="2290763"/>
              <a:ext cx="728663" cy="631825"/>
            </a:xfrm>
            <a:custGeom>
              <a:avLst/>
              <a:gdLst>
                <a:gd name="T0" fmla="*/ 0 w 459"/>
                <a:gd name="T1" fmla="*/ 0 h 398"/>
                <a:gd name="T2" fmla="*/ 314 w 459"/>
                <a:gd name="T3" fmla="*/ 398 h 398"/>
                <a:gd name="T4" fmla="*/ 459 w 459"/>
                <a:gd name="T5" fmla="*/ 106 h 398"/>
                <a:gd name="T6" fmla="*/ 0 w 459"/>
                <a:gd name="T7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9" h="398">
                  <a:moveTo>
                    <a:pt x="0" y="0"/>
                  </a:moveTo>
                  <a:lnTo>
                    <a:pt x="314" y="398"/>
                  </a:lnTo>
                  <a:lnTo>
                    <a:pt x="459" y="10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430"/>
            <p:cNvSpPr>
              <a:spLocks/>
            </p:cNvSpPr>
            <p:nvPr/>
          </p:nvSpPr>
          <p:spPr bwMode="auto">
            <a:xfrm>
              <a:off x="4924426" y="2744788"/>
              <a:ext cx="439738" cy="541338"/>
            </a:xfrm>
            <a:custGeom>
              <a:avLst/>
              <a:gdLst>
                <a:gd name="T0" fmla="*/ 277 w 277"/>
                <a:gd name="T1" fmla="*/ 0 h 341"/>
                <a:gd name="T2" fmla="*/ 0 w 277"/>
                <a:gd name="T3" fmla="*/ 135 h 341"/>
                <a:gd name="T4" fmla="*/ 201 w 277"/>
                <a:gd name="T5" fmla="*/ 341 h 341"/>
                <a:gd name="T6" fmla="*/ 277 w 277"/>
                <a:gd name="T7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41">
                  <a:moveTo>
                    <a:pt x="277" y="0"/>
                  </a:moveTo>
                  <a:lnTo>
                    <a:pt x="0" y="135"/>
                  </a:lnTo>
                  <a:lnTo>
                    <a:pt x="201" y="341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431"/>
            <p:cNvSpPr>
              <a:spLocks/>
            </p:cNvSpPr>
            <p:nvPr/>
          </p:nvSpPr>
          <p:spPr bwMode="auto">
            <a:xfrm>
              <a:off x="4924426" y="2744788"/>
              <a:ext cx="439738" cy="541338"/>
            </a:xfrm>
            <a:custGeom>
              <a:avLst/>
              <a:gdLst>
                <a:gd name="T0" fmla="*/ 277 w 277"/>
                <a:gd name="T1" fmla="*/ 0 h 341"/>
                <a:gd name="T2" fmla="*/ 0 w 277"/>
                <a:gd name="T3" fmla="*/ 135 h 341"/>
                <a:gd name="T4" fmla="*/ 201 w 277"/>
                <a:gd name="T5" fmla="*/ 341 h 341"/>
                <a:gd name="T6" fmla="*/ 277 w 277"/>
                <a:gd name="T7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41">
                  <a:moveTo>
                    <a:pt x="277" y="0"/>
                  </a:moveTo>
                  <a:lnTo>
                    <a:pt x="0" y="135"/>
                  </a:lnTo>
                  <a:lnTo>
                    <a:pt x="201" y="341"/>
                  </a:lnTo>
                  <a:lnTo>
                    <a:pt x="2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432"/>
            <p:cNvSpPr>
              <a:spLocks/>
            </p:cNvSpPr>
            <p:nvPr/>
          </p:nvSpPr>
          <p:spPr bwMode="auto">
            <a:xfrm>
              <a:off x="4371976" y="2301875"/>
              <a:ext cx="498475" cy="631825"/>
            </a:xfrm>
            <a:custGeom>
              <a:avLst/>
              <a:gdLst>
                <a:gd name="T0" fmla="*/ 0 w 314"/>
                <a:gd name="T1" fmla="*/ 0 h 398"/>
                <a:gd name="T2" fmla="*/ 9 w 314"/>
                <a:gd name="T3" fmla="*/ 372 h 398"/>
                <a:gd name="T4" fmla="*/ 314 w 314"/>
                <a:gd name="T5" fmla="*/ 398 h 398"/>
                <a:gd name="T6" fmla="*/ 0 w 314"/>
                <a:gd name="T7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4" h="398">
                  <a:moveTo>
                    <a:pt x="0" y="0"/>
                  </a:moveTo>
                  <a:lnTo>
                    <a:pt x="9" y="372"/>
                  </a:lnTo>
                  <a:lnTo>
                    <a:pt x="314" y="3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433"/>
            <p:cNvSpPr>
              <a:spLocks/>
            </p:cNvSpPr>
            <p:nvPr/>
          </p:nvSpPr>
          <p:spPr bwMode="auto">
            <a:xfrm>
              <a:off x="4371976" y="2301875"/>
              <a:ext cx="498475" cy="631825"/>
            </a:xfrm>
            <a:custGeom>
              <a:avLst/>
              <a:gdLst>
                <a:gd name="T0" fmla="*/ 0 w 314"/>
                <a:gd name="T1" fmla="*/ 0 h 398"/>
                <a:gd name="T2" fmla="*/ 9 w 314"/>
                <a:gd name="T3" fmla="*/ 372 h 398"/>
                <a:gd name="T4" fmla="*/ 314 w 314"/>
                <a:gd name="T5" fmla="*/ 398 h 398"/>
                <a:gd name="T6" fmla="*/ 0 w 314"/>
                <a:gd name="T7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4" h="398">
                  <a:moveTo>
                    <a:pt x="0" y="0"/>
                  </a:moveTo>
                  <a:lnTo>
                    <a:pt x="9" y="372"/>
                  </a:lnTo>
                  <a:lnTo>
                    <a:pt x="314" y="39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434"/>
            <p:cNvSpPr>
              <a:spLocks/>
            </p:cNvSpPr>
            <p:nvPr/>
          </p:nvSpPr>
          <p:spPr bwMode="auto">
            <a:xfrm>
              <a:off x="4919663" y="2474913"/>
              <a:ext cx="444500" cy="461963"/>
            </a:xfrm>
            <a:custGeom>
              <a:avLst/>
              <a:gdLst>
                <a:gd name="T0" fmla="*/ 142 w 280"/>
                <a:gd name="T1" fmla="*/ 0 h 291"/>
                <a:gd name="T2" fmla="*/ 0 w 280"/>
                <a:gd name="T3" fmla="*/ 291 h 291"/>
                <a:gd name="T4" fmla="*/ 280 w 280"/>
                <a:gd name="T5" fmla="*/ 156 h 291"/>
                <a:gd name="T6" fmla="*/ 142 w 280"/>
                <a:gd name="T7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0" h="291">
                  <a:moveTo>
                    <a:pt x="142" y="0"/>
                  </a:moveTo>
                  <a:lnTo>
                    <a:pt x="0" y="291"/>
                  </a:lnTo>
                  <a:lnTo>
                    <a:pt x="280" y="156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435"/>
            <p:cNvSpPr>
              <a:spLocks/>
            </p:cNvSpPr>
            <p:nvPr/>
          </p:nvSpPr>
          <p:spPr bwMode="auto">
            <a:xfrm>
              <a:off x="4919663" y="2474913"/>
              <a:ext cx="444500" cy="461963"/>
            </a:xfrm>
            <a:custGeom>
              <a:avLst/>
              <a:gdLst>
                <a:gd name="T0" fmla="*/ 142 w 280"/>
                <a:gd name="T1" fmla="*/ 0 h 291"/>
                <a:gd name="T2" fmla="*/ 0 w 280"/>
                <a:gd name="T3" fmla="*/ 291 h 291"/>
                <a:gd name="T4" fmla="*/ 280 w 280"/>
                <a:gd name="T5" fmla="*/ 156 h 291"/>
                <a:gd name="T6" fmla="*/ 142 w 280"/>
                <a:gd name="T7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0" h="291">
                  <a:moveTo>
                    <a:pt x="142" y="0"/>
                  </a:moveTo>
                  <a:lnTo>
                    <a:pt x="0" y="291"/>
                  </a:lnTo>
                  <a:lnTo>
                    <a:pt x="280" y="156"/>
                  </a:lnTo>
                  <a:lnTo>
                    <a:pt x="1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436"/>
            <p:cNvSpPr>
              <a:spLocks/>
            </p:cNvSpPr>
            <p:nvPr/>
          </p:nvSpPr>
          <p:spPr bwMode="auto">
            <a:xfrm>
              <a:off x="4391026" y="2925763"/>
              <a:ext cx="479425" cy="465138"/>
            </a:xfrm>
            <a:custGeom>
              <a:avLst/>
              <a:gdLst>
                <a:gd name="T0" fmla="*/ 0 w 302"/>
                <a:gd name="T1" fmla="*/ 0 h 293"/>
                <a:gd name="T2" fmla="*/ 47 w 302"/>
                <a:gd name="T3" fmla="*/ 293 h 293"/>
                <a:gd name="T4" fmla="*/ 302 w 302"/>
                <a:gd name="T5" fmla="*/ 26 h 293"/>
                <a:gd name="T6" fmla="*/ 0 w 302"/>
                <a:gd name="T7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" h="293">
                  <a:moveTo>
                    <a:pt x="0" y="0"/>
                  </a:moveTo>
                  <a:lnTo>
                    <a:pt x="47" y="293"/>
                  </a:lnTo>
                  <a:lnTo>
                    <a:pt x="302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437"/>
            <p:cNvSpPr>
              <a:spLocks/>
            </p:cNvSpPr>
            <p:nvPr/>
          </p:nvSpPr>
          <p:spPr bwMode="auto">
            <a:xfrm>
              <a:off x="4391026" y="2925763"/>
              <a:ext cx="479425" cy="465138"/>
            </a:xfrm>
            <a:custGeom>
              <a:avLst/>
              <a:gdLst>
                <a:gd name="T0" fmla="*/ 0 w 302"/>
                <a:gd name="T1" fmla="*/ 0 h 293"/>
                <a:gd name="T2" fmla="*/ 47 w 302"/>
                <a:gd name="T3" fmla="*/ 293 h 293"/>
                <a:gd name="T4" fmla="*/ 302 w 302"/>
                <a:gd name="T5" fmla="*/ 26 h 293"/>
                <a:gd name="T6" fmla="*/ 0 w 302"/>
                <a:gd name="T7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" h="293">
                  <a:moveTo>
                    <a:pt x="0" y="0"/>
                  </a:moveTo>
                  <a:lnTo>
                    <a:pt x="47" y="293"/>
                  </a:lnTo>
                  <a:lnTo>
                    <a:pt x="302" y="2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438"/>
            <p:cNvSpPr>
              <a:spLocks/>
            </p:cNvSpPr>
            <p:nvPr/>
          </p:nvSpPr>
          <p:spPr bwMode="auto">
            <a:xfrm>
              <a:off x="4491038" y="2978150"/>
              <a:ext cx="730250" cy="423863"/>
            </a:xfrm>
            <a:custGeom>
              <a:avLst/>
              <a:gdLst>
                <a:gd name="T0" fmla="*/ 256 w 460"/>
                <a:gd name="T1" fmla="*/ 0 h 267"/>
                <a:gd name="T2" fmla="*/ 0 w 460"/>
                <a:gd name="T3" fmla="*/ 267 h 267"/>
                <a:gd name="T4" fmla="*/ 460 w 460"/>
                <a:gd name="T5" fmla="*/ 206 h 267"/>
                <a:gd name="T6" fmla="*/ 256 w 460"/>
                <a:gd name="T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0" h="267">
                  <a:moveTo>
                    <a:pt x="256" y="0"/>
                  </a:moveTo>
                  <a:lnTo>
                    <a:pt x="0" y="267"/>
                  </a:lnTo>
                  <a:lnTo>
                    <a:pt x="460" y="20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439"/>
            <p:cNvSpPr>
              <a:spLocks/>
            </p:cNvSpPr>
            <p:nvPr/>
          </p:nvSpPr>
          <p:spPr bwMode="auto">
            <a:xfrm>
              <a:off x="4491038" y="2978150"/>
              <a:ext cx="730250" cy="423863"/>
            </a:xfrm>
            <a:custGeom>
              <a:avLst/>
              <a:gdLst>
                <a:gd name="T0" fmla="*/ 256 w 460"/>
                <a:gd name="T1" fmla="*/ 0 h 267"/>
                <a:gd name="T2" fmla="*/ 0 w 460"/>
                <a:gd name="T3" fmla="*/ 267 h 267"/>
                <a:gd name="T4" fmla="*/ 460 w 460"/>
                <a:gd name="T5" fmla="*/ 206 h 267"/>
                <a:gd name="T6" fmla="*/ 256 w 460"/>
                <a:gd name="T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0" h="267">
                  <a:moveTo>
                    <a:pt x="256" y="0"/>
                  </a:moveTo>
                  <a:lnTo>
                    <a:pt x="0" y="267"/>
                  </a:lnTo>
                  <a:lnTo>
                    <a:pt x="460" y="206"/>
                  </a:lnTo>
                  <a:lnTo>
                    <a:pt x="2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440"/>
            <p:cNvSpPr>
              <a:spLocks/>
            </p:cNvSpPr>
            <p:nvPr/>
          </p:nvSpPr>
          <p:spPr bwMode="auto">
            <a:xfrm>
              <a:off x="2805113" y="47625"/>
              <a:ext cx="338138" cy="173038"/>
            </a:xfrm>
            <a:custGeom>
              <a:avLst/>
              <a:gdLst>
                <a:gd name="T0" fmla="*/ 118 w 213"/>
                <a:gd name="T1" fmla="*/ 0 h 109"/>
                <a:gd name="T2" fmla="*/ 0 w 213"/>
                <a:gd name="T3" fmla="*/ 0 h 109"/>
                <a:gd name="T4" fmla="*/ 0 w 213"/>
                <a:gd name="T5" fmla="*/ 109 h 109"/>
                <a:gd name="T6" fmla="*/ 213 w 213"/>
                <a:gd name="T7" fmla="*/ 80 h 109"/>
                <a:gd name="T8" fmla="*/ 118 w 213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09">
                  <a:moveTo>
                    <a:pt x="118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213" y="80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441"/>
            <p:cNvSpPr>
              <a:spLocks/>
            </p:cNvSpPr>
            <p:nvPr/>
          </p:nvSpPr>
          <p:spPr bwMode="auto">
            <a:xfrm>
              <a:off x="2805113" y="47625"/>
              <a:ext cx="338138" cy="173038"/>
            </a:xfrm>
            <a:custGeom>
              <a:avLst/>
              <a:gdLst>
                <a:gd name="T0" fmla="*/ 118 w 213"/>
                <a:gd name="T1" fmla="*/ 0 h 109"/>
                <a:gd name="T2" fmla="*/ 0 w 213"/>
                <a:gd name="T3" fmla="*/ 0 h 109"/>
                <a:gd name="T4" fmla="*/ 0 w 213"/>
                <a:gd name="T5" fmla="*/ 109 h 109"/>
                <a:gd name="T6" fmla="*/ 213 w 213"/>
                <a:gd name="T7" fmla="*/ 80 h 109"/>
                <a:gd name="T8" fmla="*/ 118 w 213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09">
                  <a:moveTo>
                    <a:pt x="118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213" y="80"/>
                  </a:lnTo>
                  <a:lnTo>
                    <a:pt x="1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442"/>
            <p:cNvSpPr>
              <a:spLocks/>
            </p:cNvSpPr>
            <p:nvPr/>
          </p:nvSpPr>
          <p:spPr bwMode="auto">
            <a:xfrm>
              <a:off x="6832601" y="1020763"/>
              <a:ext cx="750888" cy="465138"/>
            </a:xfrm>
            <a:custGeom>
              <a:avLst/>
              <a:gdLst>
                <a:gd name="T0" fmla="*/ 0 w 473"/>
                <a:gd name="T1" fmla="*/ 0 h 293"/>
                <a:gd name="T2" fmla="*/ 59 w 473"/>
                <a:gd name="T3" fmla="*/ 293 h 293"/>
                <a:gd name="T4" fmla="*/ 473 w 473"/>
                <a:gd name="T5" fmla="*/ 282 h 293"/>
                <a:gd name="T6" fmla="*/ 473 w 473"/>
                <a:gd name="T7" fmla="*/ 230 h 293"/>
                <a:gd name="T8" fmla="*/ 0 w 473"/>
                <a:gd name="T9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293">
                  <a:moveTo>
                    <a:pt x="0" y="0"/>
                  </a:moveTo>
                  <a:lnTo>
                    <a:pt x="59" y="293"/>
                  </a:lnTo>
                  <a:lnTo>
                    <a:pt x="473" y="282"/>
                  </a:lnTo>
                  <a:lnTo>
                    <a:pt x="473" y="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443"/>
            <p:cNvSpPr>
              <a:spLocks/>
            </p:cNvSpPr>
            <p:nvPr/>
          </p:nvSpPr>
          <p:spPr bwMode="auto">
            <a:xfrm>
              <a:off x="6832601" y="1020763"/>
              <a:ext cx="750888" cy="465138"/>
            </a:xfrm>
            <a:custGeom>
              <a:avLst/>
              <a:gdLst>
                <a:gd name="T0" fmla="*/ 0 w 473"/>
                <a:gd name="T1" fmla="*/ 0 h 293"/>
                <a:gd name="T2" fmla="*/ 59 w 473"/>
                <a:gd name="T3" fmla="*/ 293 h 293"/>
                <a:gd name="T4" fmla="*/ 473 w 473"/>
                <a:gd name="T5" fmla="*/ 282 h 293"/>
                <a:gd name="T6" fmla="*/ 473 w 473"/>
                <a:gd name="T7" fmla="*/ 230 h 293"/>
                <a:gd name="T8" fmla="*/ 0 w 473"/>
                <a:gd name="T9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293">
                  <a:moveTo>
                    <a:pt x="0" y="0"/>
                  </a:moveTo>
                  <a:lnTo>
                    <a:pt x="59" y="293"/>
                  </a:lnTo>
                  <a:lnTo>
                    <a:pt x="473" y="282"/>
                  </a:lnTo>
                  <a:lnTo>
                    <a:pt x="473" y="23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444"/>
            <p:cNvSpPr>
              <a:spLocks/>
            </p:cNvSpPr>
            <p:nvPr/>
          </p:nvSpPr>
          <p:spPr bwMode="auto">
            <a:xfrm>
              <a:off x="6478588" y="1020763"/>
              <a:ext cx="414338" cy="465138"/>
            </a:xfrm>
            <a:custGeom>
              <a:avLst/>
              <a:gdLst>
                <a:gd name="T0" fmla="*/ 202 w 261"/>
                <a:gd name="T1" fmla="*/ 0 h 293"/>
                <a:gd name="T2" fmla="*/ 0 w 261"/>
                <a:gd name="T3" fmla="*/ 263 h 293"/>
                <a:gd name="T4" fmla="*/ 261 w 261"/>
                <a:gd name="T5" fmla="*/ 293 h 293"/>
                <a:gd name="T6" fmla="*/ 202 w 261"/>
                <a:gd name="T7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" h="293">
                  <a:moveTo>
                    <a:pt x="202" y="0"/>
                  </a:moveTo>
                  <a:lnTo>
                    <a:pt x="0" y="263"/>
                  </a:lnTo>
                  <a:lnTo>
                    <a:pt x="261" y="293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445"/>
            <p:cNvSpPr>
              <a:spLocks/>
            </p:cNvSpPr>
            <p:nvPr/>
          </p:nvSpPr>
          <p:spPr bwMode="auto">
            <a:xfrm>
              <a:off x="6478588" y="1020763"/>
              <a:ext cx="414338" cy="465138"/>
            </a:xfrm>
            <a:custGeom>
              <a:avLst/>
              <a:gdLst>
                <a:gd name="T0" fmla="*/ 202 w 261"/>
                <a:gd name="T1" fmla="*/ 0 h 293"/>
                <a:gd name="T2" fmla="*/ 0 w 261"/>
                <a:gd name="T3" fmla="*/ 263 h 293"/>
                <a:gd name="T4" fmla="*/ 261 w 261"/>
                <a:gd name="T5" fmla="*/ 293 h 293"/>
                <a:gd name="T6" fmla="*/ 202 w 261"/>
                <a:gd name="T7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" h="293">
                  <a:moveTo>
                    <a:pt x="202" y="0"/>
                  </a:moveTo>
                  <a:lnTo>
                    <a:pt x="0" y="263"/>
                  </a:lnTo>
                  <a:lnTo>
                    <a:pt x="261" y="293"/>
                  </a:lnTo>
                  <a:lnTo>
                    <a:pt x="2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446"/>
            <p:cNvSpPr>
              <a:spLocks/>
            </p:cNvSpPr>
            <p:nvPr/>
          </p:nvSpPr>
          <p:spPr bwMode="auto">
            <a:xfrm>
              <a:off x="6472238" y="1460500"/>
              <a:ext cx="412750" cy="417513"/>
            </a:xfrm>
            <a:custGeom>
              <a:avLst/>
              <a:gdLst>
                <a:gd name="T0" fmla="*/ 0 w 260"/>
                <a:gd name="T1" fmla="*/ 0 h 263"/>
                <a:gd name="T2" fmla="*/ 38 w 260"/>
                <a:gd name="T3" fmla="*/ 263 h 263"/>
                <a:gd name="T4" fmla="*/ 260 w 260"/>
                <a:gd name="T5" fmla="*/ 33 h 263"/>
                <a:gd name="T6" fmla="*/ 0 w 260"/>
                <a:gd name="T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" h="263">
                  <a:moveTo>
                    <a:pt x="0" y="0"/>
                  </a:moveTo>
                  <a:lnTo>
                    <a:pt x="38" y="263"/>
                  </a:lnTo>
                  <a:lnTo>
                    <a:pt x="26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447"/>
            <p:cNvSpPr>
              <a:spLocks/>
            </p:cNvSpPr>
            <p:nvPr/>
          </p:nvSpPr>
          <p:spPr bwMode="auto">
            <a:xfrm>
              <a:off x="6472238" y="1460500"/>
              <a:ext cx="412750" cy="417513"/>
            </a:xfrm>
            <a:custGeom>
              <a:avLst/>
              <a:gdLst>
                <a:gd name="T0" fmla="*/ 0 w 260"/>
                <a:gd name="T1" fmla="*/ 0 h 263"/>
                <a:gd name="T2" fmla="*/ 38 w 260"/>
                <a:gd name="T3" fmla="*/ 263 h 263"/>
                <a:gd name="T4" fmla="*/ 260 w 260"/>
                <a:gd name="T5" fmla="*/ 33 h 263"/>
                <a:gd name="T6" fmla="*/ 0 w 260"/>
                <a:gd name="T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" h="263">
                  <a:moveTo>
                    <a:pt x="0" y="0"/>
                  </a:moveTo>
                  <a:lnTo>
                    <a:pt x="38" y="263"/>
                  </a:lnTo>
                  <a:lnTo>
                    <a:pt x="260" y="3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448"/>
            <p:cNvSpPr>
              <a:spLocks/>
            </p:cNvSpPr>
            <p:nvPr/>
          </p:nvSpPr>
          <p:spPr bwMode="auto">
            <a:xfrm>
              <a:off x="6934201" y="1501775"/>
              <a:ext cx="649288" cy="563563"/>
            </a:xfrm>
            <a:custGeom>
              <a:avLst/>
              <a:gdLst>
                <a:gd name="T0" fmla="*/ 409 w 409"/>
                <a:gd name="T1" fmla="*/ 0 h 355"/>
                <a:gd name="T2" fmla="*/ 0 w 409"/>
                <a:gd name="T3" fmla="*/ 12 h 355"/>
                <a:gd name="T4" fmla="*/ 76 w 409"/>
                <a:gd name="T5" fmla="*/ 355 h 355"/>
                <a:gd name="T6" fmla="*/ 409 w 409"/>
                <a:gd name="T7" fmla="*/ 83 h 355"/>
                <a:gd name="T8" fmla="*/ 409 w 409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355">
                  <a:moveTo>
                    <a:pt x="409" y="0"/>
                  </a:moveTo>
                  <a:lnTo>
                    <a:pt x="0" y="12"/>
                  </a:lnTo>
                  <a:lnTo>
                    <a:pt x="76" y="355"/>
                  </a:lnTo>
                  <a:lnTo>
                    <a:pt x="409" y="83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E4E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449"/>
            <p:cNvSpPr>
              <a:spLocks/>
            </p:cNvSpPr>
            <p:nvPr/>
          </p:nvSpPr>
          <p:spPr bwMode="auto">
            <a:xfrm>
              <a:off x="6934201" y="1501775"/>
              <a:ext cx="649288" cy="563563"/>
            </a:xfrm>
            <a:custGeom>
              <a:avLst/>
              <a:gdLst>
                <a:gd name="T0" fmla="*/ 409 w 409"/>
                <a:gd name="T1" fmla="*/ 0 h 355"/>
                <a:gd name="T2" fmla="*/ 0 w 409"/>
                <a:gd name="T3" fmla="*/ 12 h 355"/>
                <a:gd name="T4" fmla="*/ 76 w 409"/>
                <a:gd name="T5" fmla="*/ 355 h 355"/>
                <a:gd name="T6" fmla="*/ 409 w 409"/>
                <a:gd name="T7" fmla="*/ 83 h 355"/>
                <a:gd name="T8" fmla="*/ 409 w 409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355">
                  <a:moveTo>
                    <a:pt x="409" y="0"/>
                  </a:moveTo>
                  <a:lnTo>
                    <a:pt x="0" y="12"/>
                  </a:lnTo>
                  <a:lnTo>
                    <a:pt x="76" y="355"/>
                  </a:lnTo>
                  <a:lnTo>
                    <a:pt x="409" y="83"/>
                  </a:lnTo>
                  <a:lnTo>
                    <a:pt x="4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450"/>
            <p:cNvSpPr>
              <a:spLocks/>
            </p:cNvSpPr>
            <p:nvPr/>
          </p:nvSpPr>
          <p:spPr bwMode="auto">
            <a:xfrm>
              <a:off x="6546851" y="1531938"/>
              <a:ext cx="477838" cy="544513"/>
            </a:xfrm>
            <a:custGeom>
              <a:avLst/>
              <a:gdLst>
                <a:gd name="T0" fmla="*/ 222 w 301"/>
                <a:gd name="T1" fmla="*/ 0 h 343"/>
                <a:gd name="T2" fmla="*/ 0 w 301"/>
                <a:gd name="T3" fmla="*/ 229 h 343"/>
                <a:gd name="T4" fmla="*/ 301 w 301"/>
                <a:gd name="T5" fmla="*/ 343 h 343"/>
                <a:gd name="T6" fmla="*/ 222 w 301"/>
                <a:gd name="T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" h="343">
                  <a:moveTo>
                    <a:pt x="222" y="0"/>
                  </a:moveTo>
                  <a:lnTo>
                    <a:pt x="0" y="229"/>
                  </a:lnTo>
                  <a:lnTo>
                    <a:pt x="301" y="343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E0E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451"/>
            <p:cNvSpPr>
              <a:spLocks/>
            </p:cNvSpPr>
            <p:nvPr/>
          </p:nvSpPr>
          <p:spPr bwMode="auto">
            <a:xfrm>
              <a:off x="6546851" y="1531938"/>
              <a:ext cx="477838" cy="544513"/>
            </a:xfrm>
            <a:custGeom>
              <a:avLst/>
              <a:gdLst>
                <a:gd name="T0" fmla="*/ 222 w 301"/>
                <a:gd name="T1" fmla="*/ 0 h 343"/>
                <a:gd name="T2" fmla="*/ 0 w 301"/>
                <a:gd name="T3" fmla="*/ 229 h 343"/>
                <a:gd name="T4" fmla="*/ 301 w 301"/>
                <a:gd name="T5" fmla="*/ 343 h 343"/>
                <a:gd name="T6" fmla="*/ 222 w 301"/>
                <a:gd name="T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" h="343">
                  <a:moveTo>
                    <a:pt x="222" y="0"/>
                  </a:moveTo>
                  <a:lnTo>
                    <a:pt x="0" y="229"/>
                  </a:lnTo>
                  <a:lnTo>
                    <a:pt x="301" y="343"/>
                  </a:lnTo>
                  <a:lnTo>
                    <a:pt x="2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452"/>
            <p:cNvSpPr>
              <a:spLocks/>
            </p:cNvSpPr>
            <p:nvPr/>
          </p:nvSpPr>
          <p:spPr bwMode="auto">
            <a:xfrm>
              <a:off x="5160963" y="6257925"/>
              <a:ext cx="742950" cy="484188"/>
            </a:xfrm>
            <a:custGeom>
              <a:avLst/>
              <a:gdLst>
                <a:gd name="T0" fmla="*/ 468 w 468"/>
                <a:gd name="T1" fmla="*/ 0 h 305"/>
                <a:gd name="T2" fmla="*/ 0 w 468"/>
                <a:gd name="T3" fmla="*/ 97 h 305"/>
                <a:gd name="T4" fmla="*/ 14 w 468"/>
                <a:gd name="T5" fmla="*/ 305 h 305"/>
                <a:gd name="T6" fmla="*/ 468 w 468"/>
                <a:gd name="T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8" h="305">
                  <a:moveTo>
                    <a:pt x="468" y="0"/>
                  </a:moveTo>
                  <a:lnTo>
                    <a:pt x="0" y="97"/>
                  </a:lnTo>
                  <a:lnTo>
                    <a:pt x="14" y="3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C3C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453"/>
            <p:cNvSpPr>
              <a:spLocks/>
            </p:cNvSpPr>
            <p:nvPr/>
          </p:nvSpPr>
          <p:spPr bwMode="auto">
            <a:xfrm>
              <a:off x="5160963" y="6257925"/>
              <a:ext cx="742950" cy="484188"/>
            </a:xfrm>
            <a:custGeom>
              <a:avLst/>
              <a:gdLst>
                <a:gd name="T0" fmla="*/ 468 w 468"/>
                <a:gd name="T1" fmla="*/ 0 h 305"/>
                <a:gd name="T2" fmla="*/ 0 w 468"/>
                <a:gd name="T3" fmla="*/ 97 h 305"/>
                <a:gd name="T4" fmla="*/ 14 w 468"/>
                <a:gd name="T5" fmla="*/ 305 h 305"/>
                <a:gd name="T6" fmla="*/ 468 w 468"/>
                <a:gd name="T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8" h="305">
                  <a:moveTo>
                    <a:pt x="468" y="0"/>
                  </a:moveTo>
                  <a:lnTo>
                    <a:pt x="0" y="97"/>
                  </a:lnTo>
                  <a:lnTo>
                    <a:pt x="14" y="305"/>
                  </a:lnTo>
                  <a:lnTo>
                    <a:pt x="4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454"/>
            <p:cNvSpPr>
              <a:spLocks/>
            </p:cNvSpPr>
            <p:nvPr/>
          </p:nvSpPr>
          <p:spPr bwMode="auto">
            <a:xfrm>
              <a:off x="5175251" y="5608638"/>
              <a:ext cx="744538" cy="769938"/>
            </a:xfrm>
            <a:custGeom>
              <a:avLst/>
              <a:gdLst>
                <a:gd name="T0" fmla="*/ 367 w 469"/>
                <a:gd name="T1" fmla="*/ 0 h 485"/>
                <a:gd name="T2" fmla="*/ 0 w 469"/>
                <a:gd name="T3" fmla="*/ 485 h 485"/>
                <a:gd name="T4" fmla="*/ 469 w 469"/>
                <a:gd name="T5" fmla="*/ 388 h 485"/>
                <a:gd name="T6" fmla="*/ 367 w 469"/>
                <a:gd name="T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9" h="485">
                  <a:moveTo>
                    <a:pt x="367" y="0"/>
                  </a:moveTo>
                  <a:lnTo>
                    <a:pt x="0" y="485"/>
                  </a:lnTo>
                  <a:lnTo>
                    <a:pt x="469" y="388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455"/>
            <p:cNvSpPr>
              <a:spLocks/>
            </p:cNvSpPr>
            <p:nvPr/>
          </p:nvSpPr>
          <p:spPr bwMode="auto">
            <a:xfrm>
              <a:off x="5175251" y="5608638"/>
              <a:ext cx="744538" cy="769938"/>
            </a:xfrm>
            <a:custGeom>
              <a:avLst/>
              <a:gdLst>
                <a:gd name="T0" fmla="*/ 367 w 469"/>
                <a:gd name="T1" fmla="*/ 0 h 485"/>
                <a:gd name="T2" fmla="*/ 0 w 469"/>
                <a:gd name="T3" fmla="*/ 485 h 485"/>
                <a:gd name="T4" fmla="*/ 469 w 469"/>
                <a:gd name="T5" fmla="*/ 388 h 485"/>
                <a:gd name="T6" fmla="*/ 367 w 469"/>
                <a:gd name="T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9" h="485">
                  <a:moveTo>
                    <a:pt x="367" y="0"/>
                  </a:moveTo>
                  <a:lnTo>
                    <a:pt x="0" y="485"/>
                  </a:lnTo>
                  <a:lnTo>
                    <a:pt x="469" y="388"/>
                  </a:lnTo>
                  <a:lnTo>
                    <a:pt x="36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456"/>
            <p:cNvSpPr>
              <a:spLocks/>
            </p:cNvSpPr>
            <p:nvPr/>
          </p:nvSpPr>
          <p:spPr bwMode="auto">
            <a:xfrm>
              <a:off x="5194301" y="6276975"/>
              <a:ext cx="717550" cy="533400"/>
            </a:xfrm>
            <a:custGeom>
              <a:avLst/>
              <a:gdLst>
                <a:gd name="T0" fmla="*/ 452 w 452"/>
                <a:gd name="T1" fmla="*/ 0 h 336"/>
                <a:gd name="T2" fmla="*/ 0 w 452"/>
                <a:gd name="T3" fmla="*/ 305 h 336"/>
                <a:gd name="T4" fmla="*/ 40 w 452"/>
                <a:gd name="T5" fmla="*/ 336 h 336"/>
                <a:gd name="T6" fmla="*/ 17 w 452"/>
                <a:gd name="T7" fmla="*/ 336 h 336"/>
                <a:gd name="T8" fmla="*/ 272 w 452"/>
                <a:gd name="T9" fmla="*/ 336 h 336"/>
                <a:gd name="T10" fmla="*/ 265 w 452"/>
                <a:gd name="T11" fmla="*/ 336 h 336"/>
                <a:gd name="T12" fmla="*/ 452 w 452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336">
                  <a:moveTo>
                    <a:pt x="452" y="0"/>
                  </a:moveTo>
                  <a:lnTo>
                    <a:pt x="0" y="305"/>
                  </a:lnTo>
                  <a:lnTo>
                    <a:pt x="40" y="336"/>
                  </a:lnTo>
                  <a:lnTo>
                    <a:pt x="17" y="336"/>
                  </a:lnTo>
                  <a:lnTo>
                    <a:pt x="272" y="336"/>
                  </a:lnTo>
                  <a:lnTo>
                    <a:pt x="265" y="336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457"/>
            <p:cNvSpPr>
              <a:spLocks/>
            </p:cNvSpPr>
            <p:nvPr/>
          </p:nvSpPr>
          <p:spPr bwMode="auto">
            <a:xfrm>
              <a:off x="5194301" y="6276975"/>
              <a:ext cx="717550" cy="533400"/>
            </a:xfrm>
            <a:custGeom>
              <a:avLst/>
              <a:gdLst>
                <a:gd name="T0" fmla="*/ 452 w 452"/>
                <a:gd name="T1" fmla="*/ 0 h 336"/>
                <a:gd name="T2" fmla="*/ 0 w 452"/>
                <a:gd name="T3" fmla="*/ 305 h 336"/>
                <a:gd name="T4" fmla="*/ 40 w 452"/>
                <a:gd name="T5" fmla="*/ 336 h 336"/>
                <a:gd name="T6" fmla="*/ 17 w 452"/>
                <a:gd name="T7" fmla="*/ 336 h 336"/>
                <a:gd name="T8" fmla="*/ 272 w 452"/>
                <a:gd name="T9" fmla="*/ 336 h 336"/>
                <a:gd name="T10" fmla="*/ 265 w 452"/>
                <a:gd name="T11" fmla="*/ 336 h 336"/>
                <a:gd name="T12" fmla="*/ 452 w 452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336">
                  <a:moveTo>
                    <a:pt x="452" y="0"/>
                  </a:moveTo>
                  <a:lnTo>
                    <a:pt x="0" y="305"/>
                  </a:lnTo>
                  <a:lnTo>
                    <a:pt x="40" y="336"/>
                  </a:lnTo>
                  <a:lnTo>
                    <a:pt x="17" y="336"/>
                  </a:lnTo>
                  <a:lnTo>
                    <a:pt x="272" y="336"/>
                  </a:lnTo>
                  <a:lnTo>
                    <a:pt x="265" y="336"/>
                  </a:lnTo>
                  <a:lnTo>
                    <a:pt x="4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458"/>
            <p:cNvSpPr>
              <a:spLocks/>
            </p:cNvSpPr>
            <p:nvPr/>
          </p:nvSpPr>
          <p:spPr bwMode="auto">
            <a:xfrm>
              <a:off x="5969001" y="6040438"/>
              <a:ext cx="503238" cy="762000"/>
            </a:xfrm>
            <a:custGeom>
              <a:avLst/>
              <a:gdLst>
                <a:gd name="T0" fmla="*/ 317 w 317"/>
                <a:gd name="T1" fmla="*/ 0 h 480"/>
                <a:gd name="T2" fmla="*/ 0 w 317"/>
                <a:gd name="T3" fmla="*/ 132 h 480"/>
                <a:gd name="T4" fmla="*/ 156 w 317"/>
                <a:gd name="T5" fmla="*/ 480 h 480"/>
                <a:gd name="T6" fmla="*/ 317 w 317"/>
                <a:gd name="T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480">
                  <a:moveTo>
                    <a:pt x="317" y="0"/>
                  </a:moveTo>
                  <a:lnTo>
                    <a:pt x="0" y="132"/>
                  </a:lnTo>
                  <a:lnTo>
                    <a:pt x="156" y="480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459"/>
            <p:cNvSpPr>
              <a:spLocks/>
            </p:cNvSpPr>
            <p:nvPr/>
          </p:nvSpPr>
          <p:spPr bwMode="auto">
            <a:xfrm>
              <a:off x="5969001" y="6040438"/>
              <a:ext cx="503238" cy="762000"/>
            </a:xfrm>
            <a:custGeom>
              <a:avLst/>
              <a:gdLst>
                <a:gd name="T0" fmla="*/ 317 w 317"/>
                <a:gd name="T1" fmla="*/ 0 h 480"/>
                <a:gd name="T2" fmla="*/ 0 w 317"/>
                <a:gd name="T3" fmla="*/ 132 h 480"/>
                <a:gd name="T4" fmla="*/ 156 w 317"/>
                <a:gd name="T5" fmla="*/ 480 h 480"/>
                <a:gd name="T6" fmla="*/ 317 w 317"/>
                <a:gd name="T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480">
                  <a:moveTo>
                    <a:pt x="317" y="0"/>
                  </a:moveTo>
                  <a:lnTo>
                    <a:pt x="0" y="132"/>
                  </a:lnTo>
                  <a:lnTo>
                    <a:pt x="156" y="480"/>
                  </a:lnTo>
                  <a:lnTo>
                    <a:pt x="3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460"/>
            <p:cNvSpPr>
              <a:spLocks/>
            </p:cNvSpPr>
            <p:nvPr/>
          </p:nvSpPr>
          <p:spPr bwMode="auto">
            <a:xfrm>
              <a:off x="5795963" y="5597525"/>
              <a:ext cx="660400" cy="615950"/>
            </a:xfrm>
            <a:custGeom>
              <a:avLst/>
              <a:gdLst>
                <a:gd name="T0" fmla="*/ 0 w 416"/>
                <a:gd name="T1" fmla="*/ 0 h 388"/>
                <a:gd name="T2" fmla="*/ 101 w 416"/>
                <a:gd name="T3" fmla="*/ 388 h 388"/>
                <a:gd name="T4" fmla="*/ 416 w 416"/>
                <a:gd name="T5" fmla="*/ 258 h 388"/>
                <a:gd name="T6" fmla="*/ 0 w 416"/>
                <a:gd name="T7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6" h="388">
                  <a:moveTo>
                    <a:pt x="0" y="0"/>
                  </a:moveTo>
                  <a:lnTo>
                    <a:pt x="101" y="388"/>
                  </a:lnTo>
                  <a:lnTo>
                    <a:pt x="416" y="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461"/>
            <p:cNvSpPr>
              <a:spLocks/>
            </p:cNvSpPr>
            <p:nvPr/>
          </p:nvSpPr>
          <p:spPr bwMode="auto">
            <a:xfrm>
              <a:off x="5795963" y="5597525"/>
              <a:ext cx="660400" cy="615950"/>
            </a:xfrm>
            <a:custGeom>
              <a:avLst/>
              <a:gdLst>
                <a:gd name="T0" fmla="*/ 0 w 416"/>
                <a:gd name="T1" fmla="*/ 0 h 388"/>
                <a:gd name="T2" fmla="*/ 101 w 416"/>
                <a:gd name="T3" fmla="*/ 388 h 388"/>
                <a:gd name="T4" fmla="*/ 416 w 416"/>
                <a:gd name="T5" fmla="*/ 258 h 388"/>
                <a:gd name="T6" fmla="*/ 0 w 416"/>
                <a:gd name="T7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6" h="388">
                  <a:moveTo>
                    <a:pt x="0" y="0"/>
                  </a:moveTo>
                  <a:lnTo>
                    <a:pt x="101" y="388"/>
                  </a:lnTo>
                  <a:lnTo>
                    <a:pt x="416" y="25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462"/>
            <p:cNvSpPr>
              <a:spLocks/>
            </p:cNvSpPr>
            <p:nvPr/>
          </p:nvSpPr>
          <p:spPr bwMode="auto">
            <a:xfrm>
              <a:off x="5626101" y="6276975"/>
              <a:ext cx="574675" cy="533400"/>
            </a:xfrm>
            <a:custGeom>
              <a:avLst/>
              <a:gdLst>
                <a:gd name="T0" fmla="*/ 199 w 362"/>
                <a:gd name="T1" fmla="*/ 0 h 336"/>
                <a:gd name="T2" fmla="*/ 12 w 362"/>
                <a:gd name="T3" fmla="*/ 336 h 336"/>
                <a:gd name="T4" fmla="*/ 0 w 362"/>
                <a:gd name="T5" fmla="*/ 336 h 336"/>
                <a:gd name="T6" fmla="*/ 362 w 362"/>
                <a:gd name="T7" fmla="*/ 336 h 336"/>
                <a:gd name="T8" fmla="*/ 348 w 362"/>
                <a:gd name="T9" fmla="*/ 336 h 336"/>
                <a:gd name="T10" fmla="*/ 199 w 362"/>
                <a:gd name="T11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2" h="336">
                  <a:moveTo>
                    <a:pt x="199" y="0"/>
                  </a:moveTo>
                  <a:lnTo>
                    <a:pt x="12" y="336"/>
                  </a:lnTo>
                  <a:lnTo>
                    <a:pt x="0" y="336"/>
                  </a:lnTo>
                  <a:lnTo>
                    <a:pt x="362" y="336"/>
                  </a:lnTo>
                  <a:lnTo>
                    <a:pt x="348" y="336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463"/>
            <p:cNvSpPr>
              <a:spLocks/>
            </p:cNvSpPr>
            <p:nvPr/>
          </p:nvSpPr>
          <p:spPr bwMode="auto">
            <a:xfrm>
              <a:off x="5626101" y="6276975"/>
              <a:ext cx="574675" cy="533400"/>
            </a:xfrm>
            <a:custGeom>
              <a:avLst/>
              <a:gdLst>
                <a:gd name="T0" fmla="*/ 199 w 362"/>
                <a:gd name="T1" fmla="*/ 0 h 336"/>
                <a:gd name="T2" fmla="*/ 12 w 362"/>
                <a:gd name="T3" fmla="*/ 336 h 336"/>
                <a:gd name="T4" fmla="*/ 0 w 362"/>
                <a:gd name="T5" fmla="*/ 336 h 336"/>
                <a:gd name="T6" fmla="*/ 362 w 362"/>
                <a:gd name="T7" fmla="*/ 336 h 336"/>
                <a:gd name="T8" fmla="*/ 348 w 362"/>
                <a:gd name="T9" fmla="*/ 336 h 336"/>
                <a:gd name="T10" fmla="*/ 199 w 362"/>
                <a:gd name="T11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2" h="336">
                  <a:moveTo>
                    <a:pt x="199" y="0"/>
                  </a:moveTo>
                  <a:lnTo>
                    <a:pt x="12" y="336"/>
                  </a:lnTo>
                  <a:lnTo>
                    <a:pt x="0" y="336"/>
                  </a:lnTo>
                  <a:lnTo>
                    <a:pt x="362" y="336"/>
                  </a:lnTo>
                  <a:lnTo>
                    <a:pt x="348" y="336"/>
                  </a:lnTo>
                  <a:lnTo>
                    <a:pt x="1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464"/>
            <p:cNvSpPr>
              <a:spLocks/>
            </p:cNvSpPr>
            <p:nvPr/>
          </p:nvSpPr>
          <p:spPr bwMode="auto">
            <a:xfrm>
              <a:off x="4633913" y="4630738"/>
              <a:ext cx="420688" cy="488950"/>
            </a:xfrm>
            <a:custGeom>
              <a:avLst/>
              <a:gdLst>
                <a:gd name="T0" fmla="*/ 12 w 265"/>
                <a:gd name="T1" fmla="*/ 0 h 308"/>
                <a:gd name="T2" fmla="*/ 0 w 265"/>
                <a:gd name="T3" fmla="*/ 308 h 308"/>
                <a:gd name="T4" fmla="*/ 265 w 265"/>
                <a:gd name="T5" fmla="*/ 277 h 308"/>
                <a:gd name="T6" fmla="*/ 12 w 265"/>
                <a:gd name="T7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308">
                  <a:moveTo>
                    <a:pt x="12" y="0"/>
                  </a:moveTo>
                  <a:lnTo>
                    <a:pt x="0" y="308"/>
                  </a:lnTo>
                  <a:lnTo>
                    <a:pt x="265" y="27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9BA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465"/>
            <p:cNvSpPr>
              <a:spLocks/>
            </p:cNvSpPr>
            <p:nvPr/>
          </p:nvSpPr>
          <p:spPr bwMode="auto">
            <a:xfrm>
              <a:off x="4633913" y="4630738"/>
              <a:ext cx="420688" cy="488950"/>
            </a:xfrm>
            <a:custGeom>
              <a:avLst/>
              <a:gdLst>
                <a:gd name="T0" fmla="*/ 12 w 265"/>
                <a:gd name="T1" fmla="*/ 0 h 308"/>
                <a:gd name="T2" fmla="*/ 0 w 265"/>
                <a:gd name="T3" fmla="*/ 308 h 308"/>
                <a:gd name="T4" fmla="*/ 265 w 265"/>
                <a:gd name="T5" fmla="*/ 277 h 308"/>
                <a:gd name="T6" fmla="*/ 12 w 265"/>
                <a:gd name="T7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308">
                  <a:moveTo>
                    <a:pt x="12" y="0"/>
                  </a:moveTo>
                  <a:lnTo>
                    <a:pt x="0" y="308"/>
                  </a:lnTo>
                  <a:lnTo>
                    <a:pt x="265" y="277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466"/>
            <p:cNvSpPr>
              <a:spLocks/>
            </p:cNvSpPr>
            <p:nvPr/>
          </p:nvSpPr>
          <p:spPr bwMode="auto">
            <a:xfrm>
              <a:off x="4660901" y="3959225"/>
              <a:ext cx="492125" cy="682625"/>
            </a:xfrm>
            <a:custGeom>
              <a:avLst/>
              <a:gdLst>
                <a:gd name="T0" fmla="*/ 69 w 310"/>
                <a:gd name="T1" fmla="*/ 0 h 430"/>
                <a:gd name="T2" fmla="*/ 0 w 310"/>
                <a:gd name="T3" fmla="*/ 395 h 430"/>
                <a:gd name="T4" fmla="*/ 310 w 310"/>
                <a:gd name="T5" fmla="*/ 430 h 430"/>
                <a:gd name="T6" fmla="*/ 69 w 310"/>
                <a:gd name="T7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" h="430">
                  <a:moveTo>
                    <a:pt x="69" y="0"/>
                  </a:moveTo>
                  <a:lnTo>
                    <a:pt x="0" y="395"/>
                  </a:lnTo>
                  <a:lnTo>
                    <a:pt x="310" y="43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E3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467"/>
            <p:cNvSpPr>
              <a:spLocks/>
            </p:cNvSpPr>
            <p:nvPr/>
          </p:nvSpPr>
          <p:spPr bwMode="auto">
            <a:xfrm>
              <a:off x="4660901" y="3959225"/>
              <a:ext cx="492125" cy="682625"/>
            </a:xfrm>
            <a:custGeom>
              <a:avLst/>
              <a:gdLst>
                <a:gd name="T0" fmla="*/ 69 w 310"/>
                <a:gd name="T1" fmla="*/ 0 h 430"/>
                <a:gd name="T2" fmla="*/ 0 w 310"/>
                <a:gd name="T3" fmla="*/ 395 h 430"/>
                <a:gd name="T4" fmla="*/ 310 w 310"/>
                <a:gd name="T5" fmla="*/ 430 h 430"/>
                <a:gd name="T6" fmla="*/ 69 w 310"/>
                <a:gd name="T7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" h="430">
                  <a:moveTo>
                    <a:pt x="69" y="0"/>
                  </a:moveTo>
                  <a:lnTo>
                    <a:pt x="0" y="395"/>
                  </a:lnTo>
                  <a:lnTo>
                    <a:pt x="310" y="430"/>
                  </a:lnTo>
                  <a:lnTo>
                    <a:pt x="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468"/>
            <p:cNvSpPr>
              <a:spLocks/>
            </p:cNvSpPr>
            <p:nvPr/>
          </p:nvSpPr>
          <p:spPr bwMode="auto">
            <a:xfrm>
              <a:off x="4300538" y="4619625"/>
              <a:ext cx="330200" cy="488950"/>
            </a:xfrm>
            <a:custGeom>
              <a:avLst/>
              <a:gdLst>
                <a:gd name="T0" fmla="*/ 208 w 208"/>
                <a:gd name="T1" fmla="*/ 0 h 308"/>
                <a:gd name="T2" fmla="*/ 0 w 208"/>
                <a:gd name="T3" fmla="*/ 19 h 308"/>
                <a:gd name="T4" fmla="*/ 199 w 208"/>
                <a:gd name="T5" fmla="*/ 308 h 308"/>
                <a:gd name="T6" fmla="*/ 208 w 208"/>
                <a:gd name="T7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308">
                  <a:moveTo>
                    <a:pt x="208" y="0"/>
                  </a:moveTo>
                  <a:lnTo>
                    <a:pt x="0" y="19"/>
                  </a:lnTo>
                  <a:lnTo>
                    <a:pt x="199" y="308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B3B4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Freeform 469"/>
            <p:cNvSpPr>
              <a:spLocks/>
            </p:cNvSpPr>
            <p:nvPr/>
          </p:nvSpPr>
          <p:spPr bwMode="auto">
            <a:xfrm>
              <a:off x="4300538" y="4619625"/>
              <a:ext cx="330200" cy="488950"/>
            </a:xfrm>
            <a:custGeom>
              <a:avLst/>
              <a:gdLst>
                <a:gd name="T0" fmla="*/ 208 w 208"/>
                <a:gd name="T1" fmla="*/ 0 h 308"/>
                <a:gd name="T2" fmla="*/ 0 w 208"/>
                <a:gd name="T3" fmla="*/ 19 h 308"/>
                <a:gd name="T4" fmla="*/ 199 w 208"/>
                <a:gd name="T5" fmla="*/ 308 h 308"/>
                <a:gd name="T6" fmla="*/ 208 w 208"/>
                <a:gd name="T7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308">
                  <a:moveTo>
                    <a:pt x="208" y="0"/>
                  </a:moveTo>
                  <a:lnTo>
                    <a:pt x="0" y="19"/>
                  </a:lnTo>
                  <a:lnTo>
                    <a:pt x="199" y="308"/>
                  </a:lnTo>
                  <a:lnTo>
                    <a:pt x="20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470"/>
            <p:cNvSpPr>
              <a:spLocks/>
            </p:cNvSpPr>
            <p:nvPr/>
          </p:nvSpPr>
          <p:spPr bwMode="auto">
            <a:xfrm>
              <a:off x="4668838" y="4616450"/>
              <a:ext cx="492125" cy="439738"/>
            </a:xfrm>
            <a:custGeom>
              <a:avLst/>
              <a:gdLst>
                <a:gd name="T0" fmla="*/ 0 w 310"/>
                <a:gd name="T1" fmla="*/ 0 h 277"/>
                <a:gd name="T2" fmla="*/ 253 w 310"/>
                <a:gd name="T3" fmla="*/ 277 h 277"/>
                <a:gd name="T4" fmla="*/ 310 w 310"/>
                <a:gd name="T5" fmla="*/ 38 h 277"/>
                <a:gd name="T6" fmla="*/ 0 w 310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" h="277">
                  <a:moveTo>
                    <a:pt x="0" y="0"/>
                  </a:moveTo>
                  <a:lnTo>
                    <a:pt x="253" y="277"/>
                  </a:lnTo>
                  <a:lnTo>
                    <a:pt x="310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471"/>
            <p:cNvSpPr>
              <a:spLocks/>
            </p:cNvSpPr>
            <p:nvPr/>
          </p:nvSpPr>
          <p:spPr bwMode="auto">
            <a:xfrm>
              <a:off x="4668838" y="4616450"/>
              <a:ext cx="492125" cy="439738"/>
            </a:xfrm>
            <a:custGeom>
              <a:avLst/>
              <a:gdLst>
                <a:gd name="T0" fmla="*/ 0 w 310"/>
                <a:gd name="T1" fmla="*/ 0 h 277"/>
                <a:gd name="T2" fmla="*/ 253 w 310"/>
                <a:gd name="T3" fmla="*/ 277 h 277"/>
                <a:gd name="T4" fmla="*/ 310 w 310"/>
                <a:gd name="T5" fmla="*/ 38 h 277"/>
                <a:gd name="T6" fmla="*/ 0 w 310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" h="277">
                  <a:moveTo>
                    <a:pt x="0" y="0"/>
                  </a:moveTo>
                  <a:lnTo>
                    <a:pt x="253" y="277"/>
                  </a:lnTo>
                  <a:lnTo>
                    <a:pt x="310" y="3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472"/>
            <p:cNvSpPr>
              <a:spLocks/>
            </p:cNvSpPr>
            <p:nvPr/>
          </p:nvSpPr>
          <p:spPr bwMode="auto">
            <a:xfrm>
              <a:off x="4006851" y="4064000"/>
              <a:ext cx="604838" cy="555625"/>
            </a:xfrm>
            <a:custGeom>
              <a:avLst/>
              <a:gdLst>
                <a:gd name="T0" fmla="*/ 0 w 381"/>
                <a:gd name="T1" fmla="*/ 0 h 350"/>
                <a:gd name="T2" fmla="*/ 175 w 381"/>
                <a:gd name="T3" fmla="*/ 350 h 350"/>
                <a:gd name="T4" fmla="*/ 381 w 381"/>
                <a:gd name="T5" fmla="*/ 329 h 350"/>
                <a:gd name="T6" fmla="*/ 0 w 381"/>
                <a:gd name="T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1" h="350">
                  <a:moveTo>
                    <a:pt x="0" y="0"/>
                  </a:moveTo>
                  <a:lnTo>
                    <a:pt x="175" y="350"/>
                  </a:lnTo>
                  <a:lnTo>
                    <a:pt x="381" y="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473"/>
            <p:cNvSpPr>
              <a:spLocks/>
            </p:cNvSpPr>
            <p:nvPr/>
          </p:nvSpPr>
          <p:spPr bwMode="auto">
            <a:xfrm>
              <a:off x="4006851" y="4064000"/>
              <a:ext cx="604838" cy="555625"/>
            </a:xfrm>
            <a:custGeom>
              <a:avLst/>
              <a:gdLst>
                <a:gd name="T0" fmla="*/ 0 w 381"/>
                <a:gd name="T1" fmla="*/ 0 h 350"/>
                <a:gd name="T2" fmla="*/ 175 w 381"/>
                <a:gd name="T3" fmla="*/ 350 h 350"/>
                <a:gd name="T4" fmla="*/ 381 w 381"/>
                <a:gd name="T5" fmla="*/ 329 h 350"/>
                <a:gd name="T6" fmla="*/ 0 w 381"/>
                <a:gd name="T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1" h="350">
                  <a:moveTo>
                    <a:pt x="0" y="0"/>
                  </a:moveTo>
                  <a:lnTo>
                    <a:pt x="175" y="350"/>
                  </a:lnTo>
                  <a:lnTo>
                    <a:pt x="381" y="32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474"/>
            <p:cNvSpPr>
              <a:spLocks/>
            </p:cNvSpPr>
            <p:nvPr/>
          </p:nvSpPr>
          <p:spPr bwMode="auto">
            <a:xfrm>
              <a:off x="4022726" y="3943350"/>
              <a:ext cx="712788" cy="623888"/>
            </a:xfrm>
            <a:custGeom>
              <a:avLst/>
              <a:gdLst>
                <a:gd name="T0" fmla="*/ 449 w 449"/>
                <a:gd name="T1" fmla="*/ 0 h 393"/>
                <a:gd name="T2" fmla="*/ 0 w 449"/>
                <a:gd name="T3" fmla="*/ 64 h 393"/>
                <a:gd name="T4" fmla="*/ 381 w 449"/>
                <a:gd name="T5" fmla="*/ 393 h 393"/>
                <a:gd name="T6" fmla="*/ 449 w 449"/>
                <a:gd name="T7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9" h="393">
                  <a:moveTo>
                    <a:pt x="449" y="0"/>
                  </a:moveTo>
                  <a:lnTo>
                    <a:pt x="0" y="64"/>
                  </a:lnTo>
                  <a:lnTo>
                    <a:pt x="381" y="39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475"/>
            <p:cNvSpPr>
              <a:spLocks/>
            </p:cNvSpPr>
            <p:nvPr/>
          </p:nvSpPr>
          <p:spPr bwMode="auto">
            <a:xfrm>
              <a:off x="4022726" y="3943350"/>
              <a:ext cx="712788" cy="623888"/>
            </a:xfrm>
            <a:custGeom>
              <a:avLst/>
              <a:gdLst>
                <a:gd name="T0" fmla="*/ 449 w 449"/>
                <a:gd name="T1" fmla="*/ 0 h 393"/>
                <a:gd name="T2" fmla="*/ 0 w 449"/>
                <a:gd name="T3" fmla="*/ 64 h 393"/>
                <a:gd name="T4" fmla="*/ 381 w 449"/>
                <a:gd name="T5" fmla="*/ 393 h 393"/>
                <a:gd name="T6" fmla="*/ 449 w 449"/>
                <a:gd name="T7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9" h="393">
                  <a:moveTo>
                    <a:pt x="449" y="0"/>
                  </a:moveTo>
                  <a:lnTo>
                    <a:pt x="0" y="64"/>
                  </a:lnTo>
                  <a:lnTo>
                    <a:pt x="381" y="393"/>
                  </a:lnTo>
                  <a:lnTo>
                    <a:pt x="4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476"/>
            <p:cNvSpPr>
              <a:spLocks/>
            </p:cNvSpPr>
            <p:nvPr/>
          </p:nvSpPr>
          <p:spPr bwMode="auto">
            <a:xfrm>
              <a:off x="7534276" y="4097338"/>
              <a:ext cx="49213" cy="414338"/>
            </a:xfrm>
            <a:custGeom>
              <a:avLst/>
              <a:gdLst>
                <a:gd name="T0" fmla="*/ 0 w 31"/>
                <a:gd name="T1" fmla="*/ 0 h 261"/>
                <a:gd name="T2" fmla="*/ 31 w 31"/>
                <a:gd name="T3" fmla="*/ 261 h 261"/>
                <a:gd name="T4" fmla="*/ 31 w 31"/>
                <a:gd name="T5" fmla="*/ 14 h 261"/>
                <a:gd name="T6" fmla="*/ 0 w 31"/>
                <a:gd name="T7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61">
                  <a:moveTo>
                    <a:pt x="0" y="0"/>
                  </a:moveTo>
                  <a:lnTo>
                    <a:pt x="31" y="261"/>
                  </a:lnTo>
                  <a:lnTo>
                    <a:pt x="31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477"/>
            <p:cNvSpPr>
              <a:spLocks/>
            </p:cNvSpPr>
            <p:nvPr/>
          </p:nvSpPr>
          <p:spPr bwMode="auto">
            <a:xfrm>
              <a:off x="7534276" y="4097338"/>
              <a:ext cx="49213" cy="414338"/>
            </a:xfrm>
            <a:custGeom>
              <a:avLst/>
              <a:gdLst>
                <a:gd name="T0" fmla="*/ 0 w 31"/>
                <a:gd name="T1" fmla="*/ 0 h 261"/>
                <a:gd name="T2" fmla="*/ 31 w 31"/>
                <a:gd name="T3" fmla="*/ 261 h 261"/>
                <a:gd name="T4" fmla="*/ 31 w 31"/>
                <a:gd name="T5" fmla="*/ 14 h 261"/>
                <a:gd name="T6" fmla="*/ 0 w 31"/>
                <a:gd name="T7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61">
                  <a:moveTo>
                    <a:pt x="0" y="0"/>
                  </a:moveTo>
                  <a:lnTo>
                    <a:pt x="31" y="261"/>
                  </a:lnTo>
                  <a:lnTo>
                    <a:pt x="31" y="1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478"/>
            <p:cNvSpPr>
              <a:spLocks/>
            </p:cNvSpPr>
            <p:nvPr/>
          </p:nvSpPr>
          <p:spPr bwMode="auto">
            <a:xfrm>
              <a:off x="7550151" y="4060825"/>
              <a:ext cx="33338" cy="30163"/>
            </a:xfrm>
            <a:custGeom>
              <a:avLst/>
              <a:gdLst>
                <a:gd name="T0" fmla="*/ 21 w 21"/>
                <a:gd name="T1" fmla="*/ 0 h 19"/>
                <a:gd name="T2" fmla="*/ 0 w 21"/>
                <a:gd name="T3" fmla="*/ 9 h 19"/>
                <a:gd name="T4" fmla="*/ 21 w 21"/>
                <a:gd name="T5" fmla="*/ 19 h 19"/>
                <a:gd name="T6" fmla="*/ 21 w 21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9">
                  <a:moveTo>
                    <a:pt x="21" y="0"/>
                  </a:moveTo>
                  <a:lnTo>
                    <a:pt x="0" y="9"/>
                  </a:lnTo>
                  <a:lnTo>
                    <a:pt x="21" y="1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479"/>
            <p:cNvSpPr>
              <a:spLocks/>
            </p:cNvSpPr>
            <p:nvPr/>
          </p:nvSpPr>
          <p:spPr bwMode="auto">
            <a:xfrm>
              <a:off x="7550151" y="4060825"/>
              <a:ext cx="33338" cy="30163"/>
            </a:xfrm>
            <a:custGeom>
              <a:avLst/>
              <a:gdLst>
                <a:gd name="T0" fmla="*/ 21 w 21"/>
                <a:gd name="T1" fmla="*/ 0 h 19"/>
                <a:gd name="T2" fmla="*/ 0 w 21"/>
                <a:gd name="T3" fmla="*/ 9 h 19"/>
                <a:gd name="T4" fmla="*/ 21 w 21"/>
                <a:gd name="T5" fmla="*/ 19 h 19"/>
                <a:gd name="T6" fmla="*/ 21 w 21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9">
                  <a:moveTo>
                    <a:pt x="21" y="0"/>
                  </a:moveTo>
                  <a:lnTo>
                    <a:pt x="0" y="9"/>
                  </a:lnTo>
                  <a:lnTo>
                    <a:pt x="21" y="19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0" name="Freeform 480"/>
            <p:cNvSpPr>
              <a:spLocks/>
            </p:cNvSpPr>
            <p:nvPr/>
          </p:nvSpPr>
          <p:spPr bwMode="auto">
            <a:xfrm>
              <a:off x="4619626" y="5686425"/>
              <a:ext cx="495300" cy="695325"/>
            </a:xfrm>
            <a:custGeom>
              <a:avLst/>
              <a:gdLst>
                <a:gd name="T0" fmla="*/ 149 w 312"/>
                <a:gd name="T1" fmla="*/ 0 h 438"/>
                <a:gd name="T2" fmla="*/ 0 w 312"/>
                <a:gd name="T3" fmla="*/ 405 h 438"/>
                <a:gd name="T4" fmla="*/ 312 w 312"/>
                <a:gd name="T5" fmla="*/ 438 h 438"/>
                <a:gd name="T6" fmla="*/ 149 w 312"/>
                <a:gd name="T7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438">
                  <a:moveTo>
                    <a:pt x="149" y="0"/>
                  </a:moveTo>
                  <a:lnTo>
                    <a:pt x="0" y="405"/>
                  </a:lnTo>
                  <a:lnTo>
                    <a:pt x="312" y="438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481"/>
            <p:cNvSpPr>
              <a:spLocks/>
            </p:cNvSpPr>
            <p:nvPr/>
          </p:nvSpPr>
          <p:spPr bwMode="auto">
            <a:xfrm>
              <a:off x="4619626" y="5686425"/>
              <a:ext cx="495300" cy="695325"/>
            </a:xfrm>
            <a:custGeom>
              <a:avLst/>
              <a:gdLst>
                <a:gd name="T0" fmla="*/ 149 w 312"/>
                <a:gd name="T1" fmla="*/ 0 h 438"/>
                <a:gd name="T2" fmla="*/ 0 w 312"/>
                <a:gd name="T3" fmla="*/ 405 h 438"/>
                <a:gd name="T4" fmla="*/ 312 w 312"/>
                <a:gd name="T5" fmla="*/ 438 h 438"/>
                <a:gd name="T6" fmla="*/ 149 w 312"/>
                <a:gd name="T7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438">
                  <a:moveTo>
                    <a:pt x="149" y="0"/>
                  </a:moveTo>
                  <a:lnTo>
                    <a:pt x="0" y="405"/>
                  </a:lnTo>
                  <a:lnTo>
                    <a:pt x="312" y="438"/>
                  </a:lnTo>
                  <a:lnTo>
                    <a:pt x="1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482"/>
            <p:cNvSpPr>
              <a:spLocks/>
            </p:cNvSpPr>
            <p:nvPr/>
          </p:nvSpPr>
          <p:spPr bwMode="auto">
            <a:xfrm>
              <a:off x="4210051" y="5273675"/>
              <a:ext cx="619125" cy="1025525"/>
            </a:xfrm>
            <a:custGeom>
              <a:avLst/>
              <a:gdLst>
                <a:gd name="T0" fmla="*/ 0 w 390"/>
                <a:gd name="T1" fmla="*/ 0 h 646"/>
                <a:gd name="T2" fmla="*/ 241 w 390"/>
                <a:gd name="T3" fmla="*/ 646 h 646"/>
                <a:gd name="T4" fmla="*/ 390 w 390"/>
                <a:gd name="T5" fmla="*/ 241 h 646"/>
                <a:gd name="T6" fmla="*/ 0 w 390"/>
                <a:gd name="T7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0" h="646">
                  <a:moveTo>
                    <a:pt x="0" y="0"/>
                  </a:moveTo>
                  <a:lnTo>
                    <a:pt x="241" y="646"/>
                  </a:lnTo>
                  <a:lnTo>
                    <a:pt x="39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483"/>
            <p:cNvSpPr>
              <a:spLocks/>
            </p:cNvSpPr>
            <p:nvPr/>
          </p:nvSpPr>
          <p:spPr bwMode="auto">
            <a:xfrm>
              <a:off x="4210051" y="5273675"/>
              <a:ext cx="619125" cy="1025525"/>
            </a:xfrm>
            <a:custGeom>
              <a:avLst/>
              <a:gdLst>
                <a:gd name="T0" fmla="*/ 0 w 390"/>
                <a:gd name="T1" fmla="*/ 0 h 646"/>
                <a:gd name="T2" fmla="*/ 241 w 390"/>
                <a:gd name="T3" fmla="*/ 646 h 646"/>
                <a:gd name="T4" fmla="*/ 390 w 390"/>
                <a:gd name="T5" fmla="*/ 241 h 646"/>
                <a:gd name="T6" fmla="*/ 0 w 390"/>
                <a:gd name="T7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0" h="646">
                  <a:moveTo>
                    <a:pt x="0" y="0"/>
                  </a:moveTo>
                  <a:lnTo>
                    <a:pt x="241" y="646"/>
                  </a:lnTo>
                  <a:lnTo>
                    <a:pt x="390" y="24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484"/>
            <p:cNvSpPr>
              <a:spLocks/>
            </p:cNvSpPr>
            <p:nvPr/>
          </p:nvSpPr>
          <p:spPr bwMode="auto">
            <a:xfrm>
              <a:off x="4619626" y="6378575"/>
              <a:ext cx="522288" cy="431800"/>
            </a:xfrm>
            <a:custGeom>
              <a:avLst/>
              <a:gdLst>
                <a:gd name="T0" fmla="*/ 0 w 329"/>
                <a:gd name="T1" fmla="*/ 0 h 272"/>
                <a:gd name="T2" fmla="*/ 83 w 329"/>
                <a:gd name="T3" fmla="*/ 272 h 272"/>
                <a:gd name="T4" fmla="*/ 76 w 329"/>
                <a:gd name="T5" fmla="*/ 272 h 272"/>
                <a:gd name="T6" fmla="*/ 270 w 329"/>
                <a:gd name="T7" fmla="*/ 272 h 272"/>
                <a:gd name="T8" fmla="*/ 241 w 329"/>
                <a:gd name="T9" fmla="*/ 272 h 272"/>
                <a:gd name="T10" fmla="*/ 329 w 329"/>
                <a:gd name="T11" fmla="*/ 241 h 272"/>
                <a:gd name="T12" fmla="*/ 0 w 329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" h="272">
                  <a:moveTo>
                    <a:pt x="0" y="0"/>
                  </a:moveTo>
                  <a:lnTo>
                    <a:pt x="83" y="272"/>
                  </a:lnTo>
                  <a:lnTo>
                    <a:pt x="76" y="272"/>
                  </a:lnTo>
                  <a:lnTo>
                    <a:pt x="270" y="272"/>
                  </a:lnTo>
                  <a:lnTo>
                    <a:pt x="241" y="272"/>
                  </a:lnTo>
                  <a:lnTo>
                    <a:pt x="329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485"/>
            <p:cNvSpPr>
              <a:spLocks/>
            </p:cNvSpPr>
            <p:nvPr/>
          </p:nvSpPr>
          <p:spPr bwMode="auto">
            <a:xfrm>
              <a:off x="4619626" y="6378575"/>
              <a:ext cx="522288" cy="431800"/>
            </a:xfrm>
            <a:custGeom>
              <a:avLst/>
              <a:gdLst>
                <a:gd name="T0" fmla="*/ 0 w 329"/>
                <a:gd name="T1" fmla="*/ 0 h 272"/>
                <a:gd name="T2" fmla="*/ 83 w 329"/>
                <a:gd name="T3" fmla="*/ 272 h 272"/>
                <a:gd name="T4" fmla="*/ 76 w 329"/>
                <a:gd name="T5" fmla="*/ 272 h 272"/>
                <a:gd name="T6" fmla="*/ 270 w 329"/>
                <a:gd name="T7" fmla="*/ 272 h 272"/>
                <a:gd name="T8" fmla="*/ 241 w 329"/>
                <a:gd name="T9" fmla="*/ 272 h 272"/>
                <a:gd name="T10" fmla="*/ 329 w 329"/>
                <a:gd name="T11" fmla="*/ 241 h 272"/>
                <a:gd name="T12" fmla="*/ 0 w 329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" h="272">
                  <a:moveTo>
                    <a:pt x="0" y="0"/>
                  </a:moveTo>
                  <a:lnTo>
                    <a:pt x="83" y="272"/>
                  </a:lnTo>
                  <a:lnTo>
                    <a:pt x="76" y="272"/>
                  </a:lnTo>
                  <a:lnTo>
                    <a:pt x="270" y="272"/>
                  </a:lnTo>
                  <a:lnTo>
                    <a:pt x="241" y="272"/>
                  </a:lnTo>
                  <a:lnTo>
                    <a:pt x="329" y="24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486"/>
            <p:cNvSpPr>
              <a:spLocks/>
            </p:cNvSpPr>
            <p:nvPr/>
          </p:nvSpPr>
          <p:spPr bwMode="auto">
            <a:xfrm>
              <a:off x="4157663" y="6329363"/>
              <a:ext cx="582613" cy="481013"/>
            </a:xfrm>
            <a:custGeom>
              <a:avLst/>
              <a:gdLst>
                <a:gd name="T0" fmla="*/ 0 w 367"/>
                <a:gd name="T1" fmla="*/ 0 h 303"/>
                <a:gd name="T2" fmla="*/ 324 w 367"/>
                <a:gd name="T3" fmla="*/ 303 h 303"/>
                <a:gd name="T4" fmla="*/ 317 w 367"/>
                <a:gd name="T5" fmla="*/ 303 h 303"/>
                <a:gd name="T6" fmla="*/ 367 w 367"/>
                <a:gd name="T7" fmla="*/ 303 h 303"/>
                <a:gd name="T8" fmla="*/ 360 w 367"/>
                <a:gd name="T9" fmla="*/ 303 h 303"/>
                <a:gd name="T10" fmla="*/ 272 w 367"/>
                <a:gd name="T11" fmla="*/ 21 h 303"/>
                <a:gd name="T12" fmla="*/ 0 w 367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7" h="303">
                  <a:moveTo>
                    <a:pt x="0" y="0"/>
                  </a:moveTo>
                  <a:lnTo>
                    <a:pt x="324" y="303"/>
                  </a:lnTo>
                  <a:lnTo>
                    <a:pt x="317" y="303"/>
                  </a:lnTo>
                  <a:lnTo>
                    <a:pt x="367" y="303"/>
                  </a:lnTo>
                  <a:lnTo>
                    <a:pt x="360" y="303"/>
                  </a:lnTo>
                  <a:lnTo>
                    <a:pt x="272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487"/>
            <p:cNvSpPr>
              <a:spLocks/>
            </p:cNvSpPr>
            <p:nvPr/>
          </p:nvSpPr>
          <p:spPr bwMode="auto">
            <a:xfrm>
              <a:off x="4157663" y="6329363"/>
              <a:ext cx="582613" cy="481013"/>
            </a:xfrm>
            <a:custGeom>
              <a:avLst/>
              <a:gdLst>
                <a:gd name="T0" fmla="*/ 0 w 367"/>
                <a:gd name="T1" fmla="*/ 0 h 303"/>
                <a:gd name="T2" fmla="*/ 324 w 367"/>
                <a:gd name="T3" fmla="*/ 303 h 303"/>
                <a:gd name="T4" fmla="*/ 317 w 367"/>
                <a:gd name="T5" fmla="*/ 303 h 303"/>
                <a:gd name="T6" fmla="*/ 367 w 367"/>
                <a:gd name="T7" fmla="*/ 303 h 303"/>
                <a:gd name="T8" fmla="*/ 360 w 367"/>
                <a:gd name="T9" fmla="*/ 303 h 303"/>
                <a:gd name="T10" fmla="*/ 272 w 367"/>
                <a:gd name="T11" fmla="*/ 21 h 303"/>
                <a:gd name="T12" fmla="*/ 0 w 367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7" h="303">
                  <a:moveTo>
                    <a:pt x="0" y="0"/>
                  </a:moveTo>
                  <a:lnTo>
                    <a:pt x="324" y="303"/>
                  </a:lnTo>
                  <a:lnTo>
                    <a:pt x="317" y="303"/>
                  </a:lnTo>
                  <a:lnTo>
                    <a:pt x="367" y="303"/>
                  </a:lnTo>
                  <a:lnTo>
                    <a:pt x="360" y="303"/>
                  </a:lnTo>
                  <a:lnTo>
                    <a:pt x="272" y="2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488"/>
            <p:cNvSpPr>
              <a:spLocks/>
            </p:cNvSpPr>
            <p:nvPr/>
          </p:nvSpPr>
          <p:spPr bwMode="auto">
            <a:xfrm>
              <a:off x="4630738" y="6362700"/>
              <a:ext cx="519113" cy="384175"/>
            </a:xfrm>
            <a:custGeom>
              <a:avLst/>
              <a:gdLst>
                <a:gd name="T0" fmla="*/ 0 w 327"/>
                <a:gd name="T1" fmla="*/ 0 h 242"/>
                <a:gd name="T2" fmla="*/ 327 w 327"/>
                <a:gd name="T3" fmla="*/ 242 h 242"/>
                <a:gd name="T4" fmla="*/ 310 w 327"/>
                <a:gd name="T5" fmla="*/ 31 h 242"/>
                <a:gd name="T6" fmla="*/ 0 w 327"/>
                <a:gd name="T7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7" h="242">
                  <a:moveTo>
                    <a:pt x="0" y="0"/>
                  </a:moveTo>
                  <a:lnTo>
                    <a:pt x="327" y="242"/>
                  </a:lnTo>
                  <a:lnTo>
                    <a:pt x="31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489"/>
            <p:cNvSpPr>
              <a:spLocks/>
            </p:cNvSpPr>
            <p:nvPr/>
          </p:nvSpPr>
          <p:spPr bwMode="auto">
            <a:xfrm>
              <a:off x="4630738" y="6362700"/>
              <a:ext cx="519113" cy="384175"/>
            </a:xfrm>
            <a:custGeom>
              <a:avLst/>
              <a:gdLst>
                <a:gd name="T0" fmla="*/ 0 w 327"/>
                <a:gd name="T1" fmla="*/ 0 h 242"/>
                <a:gd name="T2" fmla="*/ 327 w 327"/>
                <a:gd name="T3" fmla="*/ 242 h 242"/>
                <a:gd name="T4" fmla="*/ 310 w 327"/>
                <a:gd name="T5" fmla="*/ 31 h 242"/>
                <a:gd name="T6" fmla="*/ 0 w 327"/>
                <a:gd name="T7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7" h="242">
                  <a:moveTo>
                    <a:pt x="0" y="0"/>
                  </a:moveTo>
                  <a:lnTo>
                    <a:pt x="327" y="242"/>
                  </a:lnTo>
                  <a:lnTo>
                    <a:pt x="310" y="3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490"/>
            <p:cNvSpPr>
              <a:spLocks/>
            </p:cNvSpPr>
            <p:nvPr/>
          </p:nvSpPr>
          <p:spPr bwMode="auto">
            <a:xfrm>
              <a:off x="4138613" y="5289550"/>
              <a:ext cx="436563" cy="1028700"/>
            </a:xfrm>
            <a:custGeom>
              <a:avLst/>
              <a:gdLst>
                <a:gd name="T0" fmla="*/ 33 w 275"/>
                <a:gd name="T1" fmla="*/ 0 h 648"/>
                <a:gd name="T2" fmla="*/ 0 w 275"/>
                <a:gd name="T3" fmla="*/ 624 h 648"/>
                <a:gd name="T4" fmla="*/ 275 w 275"/>
                <a:gd name="T5" fmla="*/ 648 h 648"/>
                <a:gd name="T6" fmla="*/ 33 w 275"/>
                <a:gd name="T7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648">
                  <a:moveTo>
                    <a:pt x="33" y="0"/>
                  </a:moveTo>
                  <a:lnTo>
                    <a:pt x="0" y="624"/>
                  </a:lnTo>
                  <a:lnTo>
                    <a:pt x="275" y="6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491"/>
            <p:cNvSpPr>
              <a:spLocks/>
            </p:cNvSpPr>
            <p:nvPr/>
          </p:nvSpPr>
          <p:spPr bwMode="auto">
            <a:xfrm>
              <a:off x="4138613" y="5289550"/>
              <a:ext cx="436563" cy="1028700"/>
            </a:xfrm>
            <a:custGeom>
              <a:avLst/>
              <a:gdLst>
                <a:gd name="T0" fmla="*/ 33 w 275"/>
                <a:gd name="T1" fmla="*/ 0 h 648"/>
                <a:gd name="T2" fmla="*/ 0 w 275"/>
                <a:gd name="T3" fmla="*/ 624 h 648"/>
                <a:gd name="T4" fmla="*/ 275 w 275"/>
                <a:gd name="T5" fmla="*/ 648 h 648"/>
                <a:gd name="T6" fmla="*/ 33 w 275"/>
                <a:gd name="T7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648">
                  <a:moveTo>
                    <a:pt x="33" y="0"/>
                  </a:moveTo>
                  <a:lnTo>
                    <a:pt x="0" y="624"/>
                  </a:lnTo>
                  <a:lnTo>
                    <a:pt x="275" y="648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492"/>
            <p:cNvSpPr>
              <a:spLocks/>
            </p:cNvSpPr>
            <p:nvPr/>
          </p:nvSpPr>
          <p:spPr bwMode="auto">
            <a:xfrm>
              <a:off x="4622801" y="561975"/>
              <a:ext cx="376238" cy="819150"/>
            </a:xfrm>
            <a:custGeom>
              <a:avLst/>
              <a:gdLst>
                <a:gd name="T0" fmla="*/ 19 w 237"/>
                <a:gd name="T1" fmla="*/ 0 h 516"/>
                <a:gd name="T2" fmla="*/ 0 w 237"/>
                <a:gd name="T3" fmla="*/ 516 h 516"/>
                <a:gd name="T4" fmla="*/ 237 w 237"/>
                <a:gd name="T5" fmla="*/ 374 h 516"/>
                <a:gd name="T6" fmla="*/ 19 w 237"/>
                <a:gd name="T7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" h="516">
                  <a:moveTo>
                    <a:pt x="19" y="0"/>
                  </a:moveTo>
                  <a:lnTo>
                    <a:pt x="0" y="516"/>
                  </a:lnTo>
                  <a:lnTo>
                    <a:pt x="237" y="374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ACC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493"/>
            <p:cNvSpPr>
              <a:spLocks/>
            </p:cNvSpPr>
            <p:nvPr/>
          </p:nvSpPr>
          <p:spPr bwMode="auto">
            <a:xfrm>
              <a:off x="4622801" y="561975"/>
              <a:ext cx="376238" cy="819150"/>
            </a:xfrm>
            <a:custGeom>
              <a:avLst/>
              <a:gdLst>
                <a:gd name="T0" fmla="*/ 19 w 237"/>
                <a:gd name="T1" fmla="*/ 0 h 516"/>
                <a:gd name="T2" fmla="*/ 0 w 237"/>
                <a:gd name="T3" fmla="*/ 516 h 516"/>
                <a:gd name="T4" fmla="*/ 237 w 237"/>
                <a:gd name="T5" fmla="*/ 374 h 516"/>
                <a:gd name="T6" fmla="*/ 19 w 237"/>
                <a:gd name="T7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" h="516">
                  <a:moveTo>
                    <a:pt x="19" y="0"/>
                  </a:moveTo>
                  <a:lnTo>
                    <a:pt x="0" y="516"/>
                  </a:lnTo>
                  <a:lnTo>
                    <a:pt x="237" y="374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494"/>
            <p:cNvSpPr>
              <a:spLocks/>
            </p:cNvSpPr>
            <p:nvPr/>
          </p:nvSpPr>
          <p:spPr bwMode="auto">
            <a:xfrm>
              <a:off x="4938713" y="1201738"/>
              <a:ext cx="525463" cy="877888"/>
            </a:xfrm>
            <a:custGeom>
              <a:avLst/>
              <a:gdLst>
                <a:gd name="T0" fmla="*/ 59 w 331"/>
                <a:gd name="T1" fmla="*/ 0 h 553"/>
                <a:gd name="T2" fmla="*/ 0 w 331"/>
                <a:gd name="T3" fmla="*/ 553 h 553"/>
                <a:gd name="T4" fmla="*/ 331 w 331"/>
                <a:gd name="T5" fmla="*/ 210 h 553"/>
                <a:gd name="T6" fmla="*/ 59 w 331"/>
                <a:gd name="T7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1" h="553">
                  <a:moveTo>
                    <a:pt x="59" y="0"/>
                  </a:moveTo>
                  <a:lnTo>
                    <a:pt x="0" y="553"/>
                  </a:lnTo>
                  <a:lnTo>
                    <a:pt x="331" y="21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495"/>
            <p:cNvSpPr>
              <a:spLocks/>
            </p:cNvSpPr>
            <p:nvPr/>
          </p:nvSpPr>
          <p:spPr bwMode="auto">
            <a:xfrm>
              <a:off x="4938713" y="1201738"/>
              <a:ext cx="525463" cy="877888"/>
            </a:xfrm>
            <a:custGeom>
              <a:avLst/>
              <a:gdLst>
                <a:gd name="T0" fmla="*/ 59 w 331"/>
                <a:gd name="T1" fmla="*/ 0 h 553"/>
                <a:gd name="T2" fmla="*/ 0 w 331"/>
                <a:gd name="T3" fmla="*/ 553 h 553"/>
                <a:gd name="T4" fmla="*/ 331 w 331"/>
                <a:gd name="T5" fmla="*/ 210 h 553"/>
                <a:gd name="T6" fmla="*/ 59 w 331"/>
                <a:gd name="T7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1" h="553">
                  <a:moveTo>
                    <a:pt x="59" y="0"/>
                  </a:moveTo>
                  <a:lnTo>
                    <a:pt x="0" y="553"/>
                  </a:lnTo>
                  <a:lnTo>
                    <a:pt x="331" y="210"/>
                  </a:lnTo>
                  <a:lnTo>
                    <a:pt x="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496"/>
            <p:cNvSpPr>
              <a:spLocks/>
            </p:cNvSpPr>
            <p:nvPr/>
          </p:nvSpPr>
          <p:spPr bwMode="auto">
            <a:xfrm>
              <a:off x="5062538" y="1062038"/>
              <a:ext cx="879475" cy="442913"/>
            </a:xfrm>
            <a:custGeom>
              <a:avLst/>
              <a:gdLst>
                <a:gd name="T0" fmla="*/ 554 w 554"/>
                <a:gd name="T1" fmla="*/ 0 h 279"/>
                <a:gd name="T2" fmla="*/ 0 w 554"/>
                <a:gd name="T3" fmla="*/ 69 h 279"/>
                <a:gd name="T4" fmla="*/ 272 w 554"/>
                <a:gd name="T5" fmla="*/ 279 h 279"/>
                <a:gd name="T6" fmla="*/ 554 w 554"/>
                <a:gd name="T7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4" h="279">
                  <a:moveTo>
                    <a:pt x="554" y="0"/>
                  </a:moveTo>
                  <a:lnTo>
                    <a:pt x="0" y="69"/>
                  </a:lnTo>
                  <a:lnTo>
                    <a:pt x="272" y="279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D8D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497"/>
            <p:cNvSpPr>
              <a:spLocks/>
            </p:cNvSpPr>
            <p:nvPr/>
          </p:nvSpPr>
          <p:spPr bwMode="auto">
            <a:xfrm>
              <a:off x="5062538" y="1062038"/>
              <a:ext cx="879475" cy="442913"/>
            </a:xfrm>
            <a:custGeom>
              <a:avLst/>
              <a:gdLst>
                <a:gd name="T0" fmla="*/ 554 w 554"/>
                <a:gd name="T1" fmla="*/ 0 h 279"/>
                <a:gd name="T2" fmla="*/ 0 w 554"/>
                <a:gd name="T3" fmla="*/ 69 h 279"/>
                <a:gd name="T4" fmla="*/ 272 w 554"/>
                <a:gd name="T5" fmla="*/ 279 h 279"/>
                <a:gd name="T6" fmla="*/ 554 w 554"/>
                <a:gd name="T7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4" h="279">
                  <a:moveTo>
                    <a:pt x="554" y="0"/>
                  </a:moveTo>
                  <a:lnTo>
                    <a:pt x="0" y="69"/>
                  </a:lnTo>
                  <a:lnTo>
                    <a:pt x="272" y="279"/>
                  </a:lnTo>
                  <a:lnTo>
                    <a:pt x="5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498"/>
            <p:cNvSpPr>
              <a:spLocks/>
            </p:cNvSpPr>
            <p:nvPr/>
          </p:nvSpPr>
          <p:spPr bwMode="auto">
            <a:xfrm>
              <a:off x="4630738" y="1201738"/>
              <a:ext cx="376238" cy="874713"/>
            </a:xfrm>
            <a:custGeom>
              <a:avLst/>
              <a:gdLst>
                <a:gd name="T0" fmla="*/ 237 w 237"/>
                <a:gd name="T1" fmla="*/ 0 h 551"/>
                <a:gd name="T2" fmla="*/ 0 w 237"/>
                <a:gd name="T3" fmla="*/ 142 h 551"/>
                <a:gd name="T4" fmla="*/ 180 w 237"/>
                <a:gd name="T5" fmla="*/ 551 h 551"/>
                <a:gd name="T6" fmla="*/ 237 w 237"/>
                <a:gd name="T7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" h="551">
                  <a:moveTo>
                    <a:pt x="237" y="0"/>
                  </a:moveTo>
                  <a:lnTo>
                    <a:pt x="0" y="142"/>
                  </a:lnTo>
                  <a:lnTo>
                    <a:pt x="180" y="55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D5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499"/>
            <p:cNvSpPr>
              <a:spLocks/>
            </p:cNvSpPr>
            <p:nvPr/>
          </p:nvSpPr>
          <p:spPr bwMode="auto">
            <a:xfrm>
              <a:off x="4630738" y="1201738"/>
              <a:ext cx="376238" cy="874713"/>
            </a:xfrm>
            <a:custGeom>
              <a:avLst/>
              <a:gdLst>
                <a:gd name="T0" fmla="*/ 237 w 237"/>
                <a:gd name="T1" fmla="*/ 0 h 551"/>
                <a:gd name="T2" fmla="*/ 0 w 237"/>
                <a:gd name="T3" fmla="*/ 142 h 551"/>
                <a:gd name="T4" fmla="*/ 180 w 237"/>
                <a:gd name="T5" fmla="*/ 551 h 551"/>
                <a:gd name="T6" fmla="*/ 237 w 237"/>
                <a:gd name="T7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" h="551">
                  <a:moveTo>
                    <a:pt x="237" y="0"/>
                  </a:moveTo>
                  <a:lnTo>
                    <a:pt x="0" y="142"/>
                  </a:lnTo>
                  <a:lnTo>
                    <a:pt x="180" y="551"/>
                  </a:lnTo>
                  <a:lnTo>
                    <a:pt x="2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500"/>
            <p:cNvSpPr>
              <a:spLocks/>
            </p:cNvSpPr>
            <p:nvPr/>
          </p:nvSpPr>
          <p:spPr bwMode="auto">
            <a:xfrm>
              <a:off x="4664076" y="539750"/>
              <a:ext cx="406400" cy="590550"/>
            </a:xfrm>
            <a:custGeom>
              <a:avLst/>
              <a:gdLst>
                <a:gd name="T0" fmla="*/ 0 w 256"/>
                <a:gd name="T1" fmla="*/ 0 h 372"/>
                <a:gd name="T2" fmla="*/ 220 w 256"/>
                <a:gd name="T3" fmla="*/ 372 h 372"/>
                <a:gd name="T4" fmla="*/ 256 w 256"/>
                <a:gd name="T5" fmla="*/ 19 h 372"/>
                <a:gd name="T6" fmla="*/ 0 w 256"/>
                <a:gd name="T7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372">
                  <a:moveTo>
                    <a:pt x="0" y="0"/>
                  </a:moveTo>
                  <a:lnTo>
                    <a:pt x="220" y="372"/>
                  </a:lnTo>
                  <a:lnTo>
                    <a:pt x="256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501"/>
            <p:cNvSpPr>
              <a:spLocks/>
            </p:cNvSpPr>
            <p:nvPr/>
          </p:nvSpPr>
          <p:spPr bwMode="auto">
            <a:xfrm>
              <a:off x="4664076" y="539750"/>
              <a:ext cx="406400" cy="590550"/>
            </a:xfrm>
            <a:custGeom>
              <a:avLst/>
              <a:gdLst>
                <a:gd name="T0" fmla="*/ 0 w 256"/>
                <a:gd name="T1" fmla="*/ 0 h 372"/>
                <a:gd name="T2" fmla="*/ 220 w 256"/>
                <a:gd name="T3" fmla="*/ 372 h 372"/>
                <a:gd name="T4" fmla="*/ 256 w 256"/>
                <a:gd name="T5" fmla="*/ 19 h 372"/>
                <a:gd name="T6" fmla="*/ 0 w 256"/>
                <a:gd name="T7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372">
                  <a:moveTo>
                    <a:pt x="0" y="0"/>
                  </a:moveTo>
                  <a:lnTo>
                    <a:pt x="220" y="372"/>
                  </a:lnTo>
                  <a:lnTo>
                    <a:pt x="256" y="1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502"/>
            <p:cNvSpPr>
              <a:spLocks/>
            </p:cNvSpPr>
            <p:nvPr/>
          </p:nvSpPr>
          <p:spPr bwMode="auto">
            <a:xfrm>
              <a:off x="5059363" y="781050"/>
              <a:ext cx="879475" cy="371475"/>
            </a:xfrm>
            <a:custGeom>
              <a:avLst/>
              <a:gdLst>
                <a:gd name="T0" fmla="*/ 196 w 554"/>
                <a:gd name="T1" fmla="*/ 0 h 234"/>
                <a:gd name="T2" fmla="*/ 0 w 554"/>
                <a:gd name="T3" fmla="*/ 234 h 234"/>
                <a:gd name="T4" fmla="*/ 554 w 554"/>
                <a:gd name="T5" fmla="*/ 165 h 234"/>
                <a:gd name="T6" fmla="*/ 196 w 554"/>
                <a:gd name="T7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4" h="234">
                  <a:moveTo>
                    <a:pt x="196" y="0"/>
                  </a:moveTo>
                  <a:lnTo>
                    <a:pt x="0" y="234"/>
                  </a:lnTo>
                  <a:lnTo>
                    <a:pt x="554" y="165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D8D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503"/>
            <p:cNvSpPr>
              <a:spLocks/>
            </p:cNvSpPr>
            <p:nvPr/>
          </p:nvSpPr>
          <p:spPr bwMode="auto">
            <a:xfrm>
              <a:off x="5059363" y="781050"/>
              <a:ext cx="879475" cy="371475"/>
            </a:xfrm>
            <a:custGeom>
              <a:avLst/>
              <a:gdLst>
                <a:gd name="T0" fmla="*/ 196 w 554"/>
                <a:gd name="T1" fmla="*/ 0 h 234"/>
                <a:gd name="T2" fmla="*/ 0 w 554"/>
                <a:gd name="T3" fmla="*/ 234 h 234"/>
                <a:gd name="T4" fmla="*/ 554 w 554"/>
                <a:gd name="T5" fmla="*/ 165 h 234"/>
                <a:gd name="T6" fmla="*/ 196 w 554"/>
                <a:gd name="T7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4" h="234">
                  <a:moveTo>
                    <a:pt x="196" y="0"/>
                  </a:moveTo>
                  <a:lnTo>
                    <a:pt x="0" y="234"/>
                  </a:lnTo>
                  <a:lnTo>
                    <a:pt x="554" y="165"/>
                  </a:lnTo>
                  <a:lnTo>
                    <a:pt x="19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504"/>
            <p:cNvSpPr>
              <a:spLocks/>
            </p:cNvSpPr>
            <p:nvPr/>
          </p:nvSpPr>
          <p:spPr bwMode="auto">
            <a:xfrm>
              <a:off x="5032376" y="577850"/>
              <a:ext cx="315913" cy="558800"/>
            </a:xfrm>
            <a:custGeom>
              <a:avLst/>
              <a:gdLst>
                <a:gd name="T0" fmla="*/ 36 w 199"/>
                <a:gd name="T1" fmla="*/ 0 h 352"/>
                <a:gd name="T2" fmla="*/ 0 w 199"/>
                <a:gd name="T3" fmla="*/ 352 h 352"/>
                <a:gd name="T4" fmla="*/ 199 w 199"/>
                <a:gd name="T5" fmla="*/ 118 h 352"/>
                <a:gd name="T6" fmla="*/ 36 w 199"/>
                <a:gd name="T7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" h="352">
                  <a:moveTo>
                    <a:pt x="36" y="0"/>
                  </a:moveTo>
                  <a:lnTo>
                    <a:pt x="0" y="352"/>
                  </a:lnTo>
                  <a:lnTo>
                    <a:pt x="199" y="11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CCC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505"/>
            <p:cNvSpPr>
              <a:spLocks/>
            </p:cNvSpPr>
            <p:nvPr/>
          </p:nvSpPr>
          <p:spPr bwMode="auto">
            <a:xfrm>
              <a:off x="5032376" y="577850"/>
              <a:ext cx="315913" cy="558800"/>
            </a:xfrm>
            <a:custGeom>
              <a:avLst/>
              <a:gdLst>
                <a:gd name="T0" fmla="*/ 36 w 199"/>
                <a:gd name="T1" fmla="*/ 0 h 352"/>
                <a:gd name="T2" fmla="*/ 0 w 199"/>
                <a:gd name="T3" fmla="*/ 352 h 352"/>
                <a:gd name="T4" fmla="*/ 199 w 199"/>
                <a:gd name="T5" fmla="*/ 118 h 352"/>
                <a:gd name="T6" fmla="*/ 36 w 199"/>
                <a:gd name="T7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" h="352">
                  <a:moveTo>
                    <a:pt x="36" y="0"/>
                  </a:moveTo>
                  <a:lnTo>
                    <a:pt x="0" y="352"/>
                  </a:lnTo>
                  <a:lnTo>
                    <a:pt x="199" y="118"/>
                  </a:lnTo>
                  <a:lnTo>
                    <a:pt x="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507"/>
            <p:cNvSpPr>
              <a:spLocks/>
            </p:cNvSpPr>
            <p:nvPr/>
          </p:nvSpPr>
          <p:spPr bwMode="auto">
            <a:xfrm>
              <a:off x="3767138" y="47625"/>
              <a:ext cx="165100" cy="173038"/>
            </a:xfrm>
            <a:custGeom>
              <a:avLst/>
              <a:gdLst>
                <a:gd name="T0" fmla="*/ 104 w 104"/>
                <a:gd name="T1" fmla="*/ 0 h 109"/>
                <a:gd name="T2" fmla="*/ 94 w 104"/>
                <a:gd name="T3" fmla="*/ 0 h 109"/>
                <a:gd name="T4" fmla="*/ 47 w 104"/>
                <a:gd name="T5" fmla="*/ 85 h 109"/>
                <a:gd name="T6" fmla="*/ 9 w 104"/>
                <a:gd name="T7" fmla="*/ 0 h 109"/>
                <a:gd name="T8" fmla="*/ 0 w 104"/>
                <a:gd name="T9" fmla="*/ 0 h 109"/>
                <a:gd name="T10" fmla="*/ 47 w 104"/>
                <a:gd name="T11" fmla="*/ 109 h 109"/>
                <a:gd name="T12" fmla="*/ 104 w 104"/>
                <a:gd name="T1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09">
                  <a:moveTo>
                    <a:pt x="104" y="0"/>
                  </a:moveTo>
                  <a:lnTo>
                    <a:pt x="94" y="0"/>
                  </a:lnTo>
                  <a:lnTo>
                    <a:pt x="47" y="85"/>
                  </a:lnTo>
                  <a:lnTo>
                    <a:pt x="9" y="0"/>
                  </a:lnTo>
                  <a:lnTo>
                    <a:pt x="0" y="0"/>
                  </a:lnTo>
                  <a:lnTo>
                    <a:pt x="47" y="109"/>
                  </a:lnTo>
                  <a:lnTo>
                    <a:pt x="1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509"/>
            <p:cNvSpPr>
              <a:spLocks/>
            </p:cNvSpPr>
            <p:nvPr/>
          </p:nvSpPr>
          <p:spPr bwMode="auto">
            <a:xfrm>
              <a:off x="3841751" y="47625"/>
              <a:ext cx="360363" cy="173038"/>
            </a:xfrm>
            <a:custGeom>
              <a:avLst/>
              <a:gdLst>
                <a:gd name="T0" fmla="*/ 227 w 227"/>
                <a:gd name="T1" fmla="*/ 0 h 109"/>
                <a:gd name="T2" fmla="*/ 211 w 227"/>
                <a:gd name="T3" fmla="*/ 0 h 109"/>
                <a:gd name="T4" fmla="*/ 19 w 227"/>
                <a:gd name="T5" fmla="*/ 90 h 109"/>
                <a:gd name="T6" fmla="*/ 66 w 227"/>
                <a:gd name="T7" fmla="*/ 0 h 109"/>
                <a:gd name="T8" fmla="*/ 57 w 227"/>
                <a:gd name="T9" fmla="*/ 0 h 109"/>
                <a:gd name="T10" fmla="*/ 0 w 227"/>
                <a:gd name="T11" fmla="*/ 109 h 109"/>
                <a:gd name="T12" fmla="*/ 227 w 227"/>
                <a:gd name="T1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7" h="109">
                  <a:moveTo>
                    <a:pt x="227" y="0"/>
                  </a:moveTo>
                  <a:lnTo>
                    <a:pt x="211" y="0"/>
                  </a:lnTo>
                  <a:lnTo>
                    <a:pt x="19" y="90"/>
                  </a:lnTo>
                  <a:lnTo>
                    <a:pt x="66" y="0"/>
                  </a:lnTo>
                  <a:lnTo>
                    <a:pt x="57" y="0"/>
                  </a:lnTo>
                  <a:lnTo>
                    <a:pt x="0" y="109"/>
                  </a:lnTo>
                  <a:lnTo>
                    <a:pt x="2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511"/>
            <p:cNvSpPr>
              <a:spLocks/>
            </p:cNvSpPr>
            <p:nvPr/>
          </p:nvSpPr>
          <p:spPr bwMode="auto">
            <a:xfrm>
              <a:off x="7475538" y="727075"/>
              <a:ext cx="107950" cy="252413"/>
            </a:xfrm>
            <a:custGeom>
              <a:avLst/>
              <a:gdLst>
                <a:gd name="T0" fmla="*/ 68 w 68"/>
                <a:gd name="T1" fmla="*/ 0 h 159"/>
                <a:gd name="T2" fmla="*/ 0 w 68"/>
                <a:gd name="T3" fmla="*/ 159 h 159"/>
                <a:gd name="T4" fmla="*/ 68 w 68"/>
                <a:gd name="T5" fmla="*/ 140 h 159"/>
                <a:gd name="T6" fmla="*/ 68 w 68"/>
                <a:gd name="T7" fmla="*/ 133 h 159"/>
                <a:gd name="T8" fmla="*/ 11 w 68"/>
                <a:gd name="T9" fmla="*/ 149 h 159"/>
                <a:gd name="T10" fmla="*/ 68 w 68"/>
                <a:gd name="T11" fmla="*/ 19 h 159"/>
                <a:gd name="T12" fmla="*/ 68 w 68"/>
                <a:gd name="T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59">
                  <a:moveTo>
                    <a:pt x="68" y="0"/>
                  </a:moveTo>
                  <a:lnTo>
                    <a:pt x="0" y="159"/>
                  </a:lnTo>
                  <a:lnTo>
                    <a:pt x="68" y="140"/>
                  </a:lnTo>
                  <a:lnTo>
                    <a:pt x="68" y="133"/>
                  </a:lnTo>
                  <a:lnTo>
                    <a:pt x="11" y="149"/>
                  </a:lnTo>
                  <a:lnTo>
                    <a:pt x="68" y="19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513"/>
            <p:cNvSpPr>
              <a:spLocks noEditPoints="1"/>
            </p:cNvSpPr>
            <p:nvPr/>
          </p:nvSpPr>
          <p:spPr bwMode="auto">
            <a:xfrm>
              <a:off x="4183063" y="5133975"/>
              <a:ext cx="673100" cy="515938"/>
            </a:xfrm>
            <a:custGeom>
              <a:avLst/>
              <a:gdLst>
                <a:gd name="T0" fmla="*/ 424 w 424"/>
                <a:gd name="T1" fmla="*/ 325 h 325"/>
                <a:gd name="T2" fmla="*/ 424 w 424"/>
                <a:gd name="T3" fmla="*/ 325 h 325"/>
                <a:gd name="T4" fmla="*/ 407 w 424"/>
                <a:gd name="T5" fmla="*/ 308 h 325"/>
                <a:gd name="T6" fmla="*/ 17 w 424"/>
                <a:gd name="T7" fmla="*/ 67 h 325"/>
                <a:gd name="T8" fmla="*/ 275 w 424"/>
                <a:gd name="T9" fmla="*/ 10 h 325"/>
                <a:gd name="T10" fmla="*/ 407 w 424"/>
                <a:gd name="T11" fmla="*/ 308 h 325"/>
                <a:gd name="T12" fmla="*/ 277 w 424"/>
                <a:gd name="T13" fmla="*/ 0 h 325"/>
                <a:gd name="T14" fmla="*/ 0 w 424"/>
                <a:gd name="T15" fmla="*/ 62 h 325"/>
                <a:gd name="T16" fmla="*/ 424 w 424"/>
                <a:gd name="T17" fmla="*/ 325 h 325"/>
                <a:gd name="T18" fmla="*/ 277 w 424"/>
                <a:gd name="T19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4" h="325">
                  <a:moveTo>
                    <a:pt x="424" y="325"/>
                  </a:moveTo>
                  <a:lnTo>
                    <a:pt x="424" y="325"/>
                  </a:lnTo>
                  <a:moveTo>
                    <a:pt x="407" y="308"/>
                  </a:moveTo>
                  <a:lnTo>
                    <a:pt x="17" y="67"/>
                  </a:lnTo>
                  <a:lnTo>
                    <a:pt x="275" y="10"/>
                  </a:lnTo>
                  <a:lnTo>
                    <a:pt x="407" y="308"/>
                  </a:lnTo>
                  <a:moveTo>
                    <a:pt x="277" y="0"/>
                  </a:moveTo>
                  <a:lnTo>
                    <a:pt x="0" y="62"/>
                  </a:lnTo>
                  <a:lnTo>
                    <a:pt x="424" y="325"/>
                  </a:lnTo>
                  <a:lnTo>
                    <a:pt x="2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515"/>
            <p:cNvSpPr>
              <a:spLocks noEditPoints="1"/>
            </p:cNvSpPr>
            <p:nvPr/>
          </p:nvSpPr>
          <p:spPr bwMode="auto">
            <a:xfrm>
              <a:off x="4457701" y="3414713"/>
              <a:ext cx="665163" cy="506413"/>
            </a:xfrm>
            <a:custGeom>
              <a:avLst/>
              <a:gdLst>
                <a:gd name="T0" fmla="*/ 192 w 419"/>
                <a:gd name="T1" fmla="*/ 310 h 319"/>
                <a:gd name="T2" fmla="*/ 17 w 419"/>
                <a:gd name="T3" fmla="*/ 16 h 319"/>
                <a:gd name="T4" fmla="*/ 402 w 419"/>
                <a:gd name="T5" fmla="*/ 231 h 319"/>
                <a:gd name="T6" fmla="*/ 192 w 419"/>
                <a:gd name="T7" fmla="*/ 310 h 319"/>
                <a:gd name="T8" fmla="*/ 0 w 419"/>
                <a:gd name="T9" fmla="*/ 0 h 319"/>
                <a:gd name="T10" fmla="*/ 192 w 419"/>
                <a:gd name="T11" fmla="*/ 319 h 319"/>
                <a:gd name="T12" fmla="*/ 419 w 419"/>
                <a:gd name="T13" fmla="*/ 236 h 319"/>
                <a:gd name="T14" fmla="*/ 0 w 419"/>
                <a:gd name="T15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9" h="319">
                  <a:moveTo>
                    <a:pt x="192" y="310"/>
                  </a:moveTo>
                  <a:lnTo>
                    <a:pt x="17" y="16"/>
                  </a:lnTo>
                  <a:lnTo>
                    <a:pt x="402" y="231"/>
                  </a:lnTo>
                  <a:lnTo>
                    <a:pt x="192" y="310"/>
                  </a:lnTo>
                  <a:moveTo>
                    <a:pt x="0" y="0"/>
                  </a:moveTo>
                  <a:lnTo>
                    <a:pt x="192" y="319"/>
                  </a:lnTo>
                  <a:lnTo>
                    <a:pt x="419" y="23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517"/>
            <p:cNvSpPr>
              <a:spLocks noEditPoints="1"/>
            </p:cNvSpPr>
            <p:nvPr/>
          </p:nvSpPr>
          <p:spPr bwMode="auto">
            <a:xfrm>
              <a:off x="4183063" y="4635500"/>
              <a:ext cx="439738" cy="596900"/>
            </a:xfrm>
            <a:custGeom>
              <a:avLst/>
              <a:gdLst>
                <a:gd name="T0" fmla="*/ 7 w 277"/>
                <a:gd name="T1" fmla="*/ 364 h 376"/>
                <a:gd name="T2" fmla="*/ 67 w 277"/>
                <a:gd name="T3" fmla="*/ 19 h 376"/>
                <a:gd name="T4" fmla="*/ 265 w 277"/>
                <a:gd name="T5" fmla="*/ 307 h 376"/>
                <a:gd name="T6" fmla="*/ 7 w 277"/>
                <a:gd name="T7" fmla="*/ 364 h 376"/>
                <a:gd name="T8" fmla="*/ 62 w 277"/>
                <a:gd name="T9" fmla="*/ 0 h 376"/>
                <a:gd name="T10" fmla="*/ 0 w 277"/>
                <a:gd name="T11" fmla="*/ 376 h 376"/>
                <a:gd name="T12" fmla="*/ 277 w 277"/>
                <a:gd name="T13" fmla="*/ 314 h 376"/>
                <a:gd name="T14" fmla="*/ 62 w 277"/>
                <a:gd name="T15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7" h="376">
                  <a:moveTo>
                    <a:pt x="7" y="364"/>
                  </a:moveTo>
                  <a:lnTo>
                    <a:pt x="67" y="19"/>
                  </a:lnTo>
                  <a:lnTo>
                    <a:pt x="265" y="307"/>
                  </a:lnTo>
                  <a:lnTo>
                    <a:pt x="7" y="364"/>
                  </a:lnTo>
                  <a:moveTo>
                    <a:pt x="62" y="0"/>
                  </a:moveTo>
                  <a:lnTo>
                    <a:pt x="0" y="376"/>
                  </a:lnTo>
                  <a:lnTo>
                    <a:pt x="277" y="314"/>
                  </a:lnTo>
                  <a:lnTo>
                    <a:pt x="6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519"/>
            <p:cNvSpPr>
              <a:spLocks noEditPoints="1"/>
            </p:cNvSpPr>
            <p:nvPr/>
          </p:nvSpPr>
          <p:spPr bwMode="auto">
            <a:xfrm>
              <a:off x="4457701" y="3313113"/>
              <a:ext cx="793750" cy="476250"/>
            </a:xfrm>
            <a:custGeom>
              <a:avLst/>
              <a:gdLst>
                <a:gd name="T0" fmla="*/ 483 w 500"/>
                <a:gd name="T1" fmla="*/ 9 h 300"/>
                <a:gd name="T2" fmla="*/ 483 w 500"/>
                <a:gd name="T3" fmla="*/ 9 h 300"/>
                <a:gd name="T4" fmla="*/ 410 w 500"/>
                <a:gd name="T5" fmla="*/ 286 h 300"/>
                <a:gd name="T6" fmla="*/ 24 w 500"/>
                <a:gd name="T7" fmla="*/ 68 h 300"/>
                <a:gd name="T8" fmla="*/ 483 w 500"/>
                <a:gd name="T9" fmla="*/ 9 h 300"/>
                <a:gd name="T10" fmla="*/ 500 w 500"/>
                <a:gd name="T11" fmla="*/ 0 h 300"/>
                <a:gd name="T12" fmla="*/ 0 w 500"/>
                <a:gd name="T13" fmla="*/ 64 h 300"/>
                <a:gd name="T14" fmla="*/ 419 w 500"/>
                <a:gd name="T15" fmla="*/ 300 h 300"/>
                <a:gd name="T16" fmla="*/ 500 w 500"/>
                <a:gd name="T1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0" h="300">
                  <a:moveTo>
                    <a:pt x="483" y="9"/>
                  </a:moveTo>
                  <a:lnTo>
                    <a:pt x="483" y="9"/>
                  </a:lnTo>
                  <a:lnTo>
                    <a:pt x="410" y="286"/>
                  </a:lnTo>
                  <a:lnTo>
                    <a:pt x="24" y="68"/>
                  </a:lnTo>
                  <a:lnTo>
                    <a:pt x="483" y="9"/>
                  </a:lnTo>
                  <a:moveTo>
                    <a:pt x="500" y="0"/>
                  </a:moveTo>
                  <a:lnTo>
                    <a:pt x="0" y="64"/>
                  </a:lnTo>
                  <a:lnTo>
                    <a:pt x="419" y="300"/>
                  </a:lnTo>
                  <a:lnTo>
                    <a:pt x="5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521"/>
            <p:cNvSpPr>
              <a:spLocks noEditPoints="1"/>
            </p:cNvSpPr>
            <p:nvPr/>
          </p:nvSpPr>
          <p:spPr bwMode="auto">
            <a:xfrm>
              <a:off x="3116263" y="1908175"/>
              <a:ext cx="428625" cy="520700"/>
            </a:xfrm>
            <a:custGeom>
              <a:avLst/>
              <a:gdLst>
                <a:gd name="T0" fmla="*/ 10 w 270"/>
                <a:gd name="T1" fmla="*/ 319 h 328"/>
                <a:gd name="T2" fmla="*/ 102 w 270"/>
                <a:gd name="T3" fmla="*/ 16 h 328"/>
                <a:gd name="T4" fmla="*/ 258 w 270"/>
                <a:gd name="T5" fmla="*/ 307 h 328"/>
                <a:gd name="T6" fmla="*/ 10 w 270"/>
                <a:gd name="T7" fmla="*/ 319 h 328"/>
                <a:gd name="T8" fmla="*/ 100 w 270"/>
                <a:gd name="T9" fmla="*/ 0 h 328"/>
                <a:gd name="T10" fmla="*/ 0 w 270"/>
                <a:gd name="T11" fmla="*/ 328 h 328"/>
                <a:gd name="T12" fmla="*/ 270 w 270"/>
                <a:gd name="T13" fmla="*/ 314 h 328"/>
                <a:gd name="T14" fmla="*/ 100 w 270"/>
                <a:gd name="T1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0" h="328">
                  <a:moveTo>
                    <a:pt x="10" y="319"/>
                  </a:moveTo>
                  <a:lnTo>
                    <a:pt x="102" y="16"/>
                  </a:lnTo>
                  <a:lnTo>
                    <a:pt x="258" y="307"/>
                  </a:lnTo>
                  <a:lnTo>
                    <a:pt x="10" y="319"/>
                  </a:lnTo>
                  <a:moveTo>
                    <a:pt x="100" y="0"/>
                  </a:moveTo>
                  <a:lnTo>
                    <a:pt x="0" y="328"/>
                  </a:lnTo>
                  <a:lnTo>
                    <a:pt x="270" y="314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523"/>
            <p:cNvSpPr>
              <a:spLocks/>
            </p:cNvSpPr>
            <p:nvPr/>
          </p:nvSpPr>
          <p:spPr bwMode="auto">
            <a:xfrm>
              <a:off x="7148513" y="6645275"/>
              <a:ext cx="423863" cy="165100"/>
            </a:xfrm>
            <a:custGeom>
              <a:avLst/>
              <a:gdLst>
                <a:gd name="T0" fmla="*/ 0 w 267"/>
                <a:gd name="T1" fmla="*/ 0 h 104"/>
                <a:gd name="T2" fmla="*/ 30 w 267"/>
                <a:gd name="T3" fmla="*/ 104 h 104"/>
                <a:gd name="T4" fmla="*/ 38 w 267"/>
                <a:gd name="T5" fmla="*/ 104 h 104"/>
                <a:gd name="T6" fmla="*/ 12 w 267"/>
                <a:gd name="T7" fmla="*/ 16 h 104"/>
                <a:gd name="T8" fmla="*/ 236 w 267"/>
                <a:gd name="T9" fmla="*/ 104 h 104"/>
                <a:gd name="T10" fmla="*/ 267 w 267"/>
                <a:gd name="T11" fmla="*/ 104 h 104"/>
                <a:gd name="T12" fmla="*/ 0 w 267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" h="104">
                  <a:moveTo>
                    <a:pt x="0" y="0"/>
                  </a:moveTo>
                  <a:lnTo>
                    <a:pt x="30" y="104"/>
                  </a:lnTo>
                  <a:lnTo>
                    <a:pt x="38" y="104"/>
                  </a:lnTo>
                  <a:lnTo>
                    <a:pt x="12" y="16"/>
                  </a:lnTo>
                  <a:lnTo>
                    <a:pt x="236" y="104"/>
                  </a:lnTo>
                  <a:lnTo>
                    <a:pt x="267" y="10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525"/>
            <p:cNvSpPr>
              <a:spLocks/>
            </p:cNvSpPr>
            <p:nvPr/>
          </p:nvSpPr>
          <p:spPr bwMode="auto">
            <a:xfrm>
              <a:off x="6840538" y="6645275"/>
              <a:ext cx="355600" cy="165100"/>
            </a:xfrm>
            <a:custGeom>
              <a:avLst/>
              <a:gdLst>
                <a:gd name="T0" fmla="*/ 194 w 224"/>
                <a:gd name="T1" fmla="*/ 0 h 104"/>
                <a:gd name="T2" fmla="*/ 0 w 224"/>
                <a:gd name="T3" fmla="*/ 104 h 104"/>
                <a:gd name="T4" fmla="*/ 30 w 224"/>
                <a:gd name="T5" fmla="*/ 104 h 104"/>
                <a:gd name="T6" fmla="*/ 194 w 224"/>
                <a:gd name="T7" fmla="*/ 16 h 104"/>
                <a:gd name="T8" fmla="*/ 217 w 224"/>
                <a:gd name="T9" fmla="*/ 104 h 104"/>
                <a:gd name="T10" fmla="*/ 224 w 224"/>
                <a:gd name="T11" fmla="*/ 104 h 104"/>
                <a:gd name="T12" fmla="*/ 194 w 224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104">
                  <a:moveTo>
                    <a:pt x="194" y="0"/>
                  </a:moveTo>
                  <a:lnTo>
                    <a:pt x="0" y="104"/>
                  </a:lnTo>
                  <a:lnTo>
                    <a:pt x="30" y="104"/>
                  </a:lnTo>
                  <a:lnTo>
                    <a:pt x="194" y="16"/>
                  </a:lnTo>
                  <a:lnTo>
                    <a:pt x="217" y="104"/>
                  </a:lnTo>
                  <a:lnTo>
                    <a:pt x="224" y="104"/>
                  </a:lnTo>
                  <a:lnTo>
                    <a:pt x="1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527"/>
            <p:cNvSpPr>
              <a:spLocks noEditPoints="1"/>
            </p:cNvSpPr>
            <p:nvPr/>
          </p:nvSpPr>
          <p:spPr bwMode="auto">
            <a:xfrm>
              <a:off x="3984626" y="3414713"/>
              <a:ext cx="777875" cy="619125"/>
            </a:xfrm>
            <a:custGeom>
              <a:avLst/>
              <a:gdLst>
                <a:gd name="T0" fmla="*/ 0 w 490"/>
                <a:gd name="T1" fmla="*/ 390 h 390"/>
                <a:gd name="T2" fmla="*/ 0 w 490"/>
                <a:gd name="T3" fmla="*/ 390 h 390"/>
                <a:gd name="T4" fmla="*/ 0 w 490"/>
                <a:gd name="T5" fmla="*/ 390 h 390"/>
                <a:gd name="T6" fmla="*/ 0 w 490"/>
                <a:gd name="T7" fmla="*/ 390 h 390"/>
                <a:gd name="T8" fmla="*/ 21 w 490"/>
                <a:gd name="T9" fmla="*/ 378 h 390"/>
                <a:gd name="T10" fmla="*/ 296 w 490"/>
                <a:gd name="T11" fmla="*/ 18 h 390"/>
                <a:gd name="T12" fmla="*/ 471 w 490"/>
                <a:gd name="T13" fmla="*/ 314 h 390"/>
                <a:gd name="T14" fmla="*/ 21 w 490"/>
                <a:gd name="T15" fmla="*/ 378 h 390"/>
                <a:gd name="T16" fmla="*/ 298 w 490"/>
                <a:gd name="T17" fmla="*/ 0 h 390"/>
                <a:gd name="T18" fmla="*/ 0 w 490"/>
                <a:gd name="T19" fmla="*/ 390 h 390"/>
                <a:gd name="T20" fmla="*/ 490 w 490"/>
                <a:gd name="T21" fmla="*/ 319 h 390"/>
                <a:gd name="T22" fmla="*/ 298 w 490"/>
                <a:gd name="T23" fmla="*/ 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0" h="390">
                  <a:moveTo>
                    <a:pt x="0" y="390"/>
                  </a:moveTo>
                  <a:lnTo>
                    <a:pt x="0" y="390"/>
                  </a:lnTo>
                  <a:moveTo>
                    <a:pt x="0" y="390"/>
                  </a:moveTo>
                  <a:lnTo>
                    <a:pt x="0" y="390"/>
                  </a:lnTo>
                  <a:moveTo>
                    <a:pt x="21" y="378"/>
                  </a:moveTo>
                  <a:lnTo>
                    <a:pt x="296" y="18"/>
                  </a:lnTo>
                  <a:lnTo>
                    <a:pt x="471" y="314"/>
                  </a:lnTo>
                  <a:lnTo>
                    <a:pt x="21" y="378"/>
                  </a:lnTo>
                  <a:moveTo>
                    <a:pt x="298" y="0"/>
                  </a:moveTo>
                  <a:lnTo>
                    <a:pt x="0" y="390"/>
                  </a:lnTo>
                  <a:lnTo>
                    <a:pt x="490" y="319"/>
                  </a:lnTo>
                  <a:lnTo>
                    <a:pt x="29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529"/>
            <p:cNvSpPr>
              <a:spLocks noEditPoints="1"/>
            </p:cNvSpPr>
            <p:nvPr/>
          </p:nvSpPr>
          <p:spPr bwMode="auto">
            <a:xfrm>
              <a:off x="6092826" y="2376488"/>
              <a:ext cx="539750" cy="458788"/>
            </a:xfrm>
            <a:custGeom>
              <a:avLst/>
              <a:gdLst>
                <a:gd name="T0" fmla="*/ 329 w 340"/>
                <a:gd name="T1" fmla="*/ 15 h 289"/>
                <a:gd name="T2" fmla="*/ 329 w 340"/>
                <a:gd name="T3" fmla="*/ 15 h 289"/>
                <a:gd name="T4" fmla="*/ 232 w 340"/>
                <a:gd name="T5" fmla="*/ 239 h 289"/>
                <a:gd name="T6" fmla="*/ 14 w 340"/>
                <a:gd name="T7" fmla="*/ 280 h 289"/>
                <a:gd name="T8" fmla="*/ 329 w 340"/>
                <a:gd name="T9" fmla="*/ 15 h 289"/>
                <a:gd name="T10" fmla="*/ 340 w 340"/>
                <a:gd name="T11" fmla="*/ 0 h 289"/>
                <a:gd name="T12" fmla="*/ 0 w 340"/>
                <a:gd name="T13" fmla="*/ 289 h 289"/>
                <a:gd name="T14" fmla="*/ 236 w 340"/>
                <a:gd name="T15" fmla="*/ 244 h 289"/>
                <a:gd name="T16" fmla="*/ 340 w 340"/>
                <a:gd name="T1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0" h="289">
                  <a:moveTo>
                    <a:pt x="329" y="15"/>
                  </a:moveTo>
                  <a:lnTo>
                    <a:pt x="329" y="15"/>
                  </a:lnTo>
                  <a:lnTo>
                    <a:pt x="232" y="239"/>
                  </a:lnTo>
                  <a:lnTo>
                    <a:pt x="14" y="280"/>
                  </a:lnTo>
                  <a:lnTo>
                    <a:pt x="329" y="15"/>
                  </a:lnTo>
                  <a:moveTo>
                    <a:pt x="340" y="0"/>
                  </a:moveTo>
                  <a:lnTo>
                    <a:pt x="0" y="289"/>
                  </a:lnTo>
                  <a:lnTo>
                    <a:pt x="236" y="244"/>
                  </a:lnTo>
                  <a:lnTo>
                    <a:pt x="3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531"/>
            <p:cNvSpPr>
              <a:spLocks noEditPoints="1"/>
            </p:cNvSpPr>
            <p:nvPr/>
          </p:nvSpPr>
          <p:spPr bwMode="auto">
            <a:xfrm>
              <a:off x="3044826" y="2406650"/>
              <a:ext cx="500063" cy="450850"/>
            </a:xfrm>
            <a:custGeom>
              <a:avLst/>
              <a:gdLst>
                <a:gd name="T0" fmla="*/ 298 w 315"/>
                <a:gd name="T1" fmla="*/ 7 h 284"/>
                <a:gd name="T2" fmla="*/ 298 w 315"/>
                <a:gd name="T3" fmla="*/ 7 h 284"/>
                <a:gd name="T4" fmla="*/ 10 w 315"/>
                <a:gd name="T5" fmla="*/ 268 h 284"/>
                <a:gd name="T6" fmla="*/ 50 w 315"/>
                <a:gd name="T7" fmla="*/ 22 h 284"/>
                <a:gd name="T8" fmla="*/ 298 w 315"/>
                <a:gd name="T9" fmla="*/ 7 h 284"/>
                <a:gd name="T10" fmla="*/ 315 w 315"/>
                <a:gd name="T11" fmla="*/ 0 h 284"/>
                <a:gd name="T12" fmla="*/ 45 w 315"/>
                <a:gd name="T13" fmla="*/ 14 h 284"/>
                <a:gd name="T14" fmla="*/ 0 w 315"/>
                <a:gd name="T15" fmla="*/ 284 h 284"/>
                <a:gd name="T16" fmla="*/ 315 w 315"/>
                <a:gd name="T1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284">
                  <a:moveTo>
                    <a:pt x="298" y="7"/>
                  </a:moveTo>
                  <a:lnTo>
                    <a:pt x="298" y="7"/>
                  </a:lnTo>
                  <a:lnTo>
                    <a:pt x="10" y="268"/>
                  </a:lnTo>
                  <a:lnTo>
                    <a:pt x="50" y="22"/>
                  </a:lnTo>
                  <a:lnTo>
                    <a:pt x="298" y="7"/>
                  </a:lnTo>
                  <a:moveTo>
                    <a:pt x="315" y="0"/>
                  </a:moveTo>
                  <a:lnTo>
                    <a:pt x="45" y="14"/>
                  </a:lnTo>
                  <a:lnTo>
                    <a:pt x="0" y="284"/>
                  </a:lnTo>
                  <a:lnTo>
                    <a:pt x="3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533"/>
            <p:cNvSpPr>
              <a:spLocks noEditPoints="1"/>
            </p:cNvSpPr>
            <p:nvPr/>
          </p:nvSpPr>
          <p:spPr bwMode="auto">
            <a:xfrm>
              <a:off x="6092826" y="2763838"/>
              <a:ext cx="374650" cy="300038"/>
            </a:xfrm>
            <a:custGeom>
              <a:avLst/>
              <a:gdLst>
                <a:gd name="T0" fmla="*/ 224 w 236"/>
                <a:gd name="T1" fmla="*/ 7 h 189"/>
                <a:gd name="T2" fmla="*/ 224 w 236"/>
                <a:gd name="T3" fmla="*/ 7 h 189"/>
                <a:gd name="T4" fmla="*/ 80 w 236"/>
                <a:gd name="T5" fmla="*/ 182 h 189"/>
                <a:gd name="T6" fmla="*/ 7 w 236"/>
                <a:gd name="T7" fmla="*/ 47 h 189"/>
                <a:gd name="T8" fmla="*/ 224 w 236"/>
                <a:gd name="T9" fmla="*/ 7 h 189"/>
                <a:gd name="T10" fmla="*/ 236 w 236"/>
                <a:gd name="T11" fmla="*/ 0 h 189"/>
                <a:gd name="T12" fmla="*/ 0 w 236"/>
                <a:gd name="T13" fmla="*/ 45 h 189"/>
                <a:gd name="T14" fmla="*/ 78 w 236"/>
                <a:gd name="T15" fmla="*/ 189 h 189"/>
                <a:gd name="T16" fmla="*/ 236 w 236"/>
                <a:gd name="T1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189">
                  <a:moveTo>
                    <a:pt x="224" y="7"/>
                  </a:moveTo>
                  <a:lnTo>
                    <a:pt x="224" y="7"/>
                  </a:lnTo>
                  <a:lnTo>
                    <a:pt x="80" y="182"/>
                  </a:lnTo>
                  <a:lnTo>
                    <a:pt x="7" y="47"/>
                  </a:lnTo>
                  <a:lnTo>
                    <a:pt x="224" y="7"/>
                  </a:lnTo>
                  <a:moveTo>
                    <a:pt x="236" y="0"/>
                  </a:moveTo>
                  <a:lnTo>
                    <a:pt x="0" y="45"/>
                  </a:lnTo>
                  <a:lnTo>
                    <a:pt x="78" y="189"/>
                  </a:lnTo>
                  <a:lnTo>
                    <a:pt x="2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0" name="Freeform 535"/>
            <p:cNvSpPr>
              <a:spLocks noEditPoints="1"/>
            </p:cNvSpPr>
            <p:nvPr/>
          </p:nvSpPr>
          <p:spPr bwMode="auto">
            <a:xfrm>
              <a:off x="5702301" y="2155825"/>
              <a:ext cx="930275" cy="679450"/>
            </a:xfrm>
            <a:custGeom>
              <a:avLst/>
              <a:gdLst>
                <a:gd name="T0" fmla="*/ 248 w 586"/>
                <a:gd name="T1" fmla="*/ 409 h 428"/>
                <a:gd name="T2" fmla="*/ 23 w 586"/>
                <a:gd name="T3" fmla="*/ 14 h 428"/>
                <a:gd name="T4" fmla="*/ 563 w 586"/>
                <a:gd name="T5" fmla="*/ 144 h 428"/>
                <a:gd name="T6" fmla="*/ 248 w 586"/>
                <a:gd name="T7" fmla="*/ 409 h 428"/>
                <a:gd name="T8" fmla="*/ 0 w 586"/>
                <a:gd name="T9" fmla="*/ 0 h 428"/>
                <a:gd name="T10" fmla="*/ 246 w 586"/>
                <a:gd name="T11" fmla="*/ 428 h 428"/>
                <a:gd name="T12" fmla="*/ 586 w 586"/>
                <a:gd name="T13" fmla="*/ 139 h 428"/>
                <a:gd name="T14" fmla="*/ 0 w 586"/>
                <a:gd name="T15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6" h="428">
                  <a:moveTo>
                    <a:pt x="248" y="409"/>
                  </a:moveTo>
                  <a:lnTo>
                    <a:pt x="23" y="14"/>
                  </a:lnTo>
                  <a:lnTo>
                    <a:pt x="563" y="144"/>
                  </a:lnTo>
                  <a:lnTo>
                    <a:pt x="248" y="409"/>
                  </a:lnTo>
                  <a:moveTo>
                    <a:pt x="0" y="0"/>
                  </a:moveTo>
                  <a:lnTo>
                    <a:pt x="246" y="428"/>
                  </a:lnTo>
                  <a:lnTo>
                    <a:pt x="586" y="13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537"/>
            <p:cNvSpPr>
              <a:spLocks/>
            </p:cNvSpPr>
            <p:nvPr/>
          </p:nvSpPr>
          <p:spPr bwMode="auto">
            <a:xfrm>
              <a:off x="7434263" y="3357563"/>
              <a:ext cx="149225" cy="198438"/>
            </a:xfrm>
            <a:custGeom>
              <a:avLst/>
              <a:gdLst>
                <a:gd name="T0" fmla="*/ 94 w 94"/>
                <a:gd name="T1" fmla="*/ 0 h 125"/>
                <a:gd name="T2" fmla="*/ 0 w 94"/>
                <a:gd name="T3" fmla="*/ 88 h 125"/>
                <a:gd name="T4" fmla="*/ 94 w 94"/>
                <a:gd name="T5" fmla="*/ 125 h 125"/>
                <a:gd name="T6" fmla="*/ 94 w 94"/>
                <a:gd name="T7" fmla="*/ 114 h 125"/>
                <a:gd name="T8" fmla="*/ 21 w 94"/>
                <a:gd name="T9" fmla="*/ 85 h 125"/>
                <a:gd name="T10" fmla="*/ 94 w 94"/>
                <a:gd name="T11" fmla="*/ 14 h 125"/>
                <a:gd name="T12" fmla="*/ 94 w 94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25">
                  <a:moveTo>
                    <a:pt x="94" y="0"/>
                  </a:moveTo>
                  <a:lnTo>
                    <a:pt x="0" y="88"/>
                  </a:lnTo>
                  <a:lnTo>
                    <a:pt x="94" y="125"/>
                  </a:lnTo>
                  <a:lnTo>
                    <a:pt x="94" y="114"/>
                  </a:lnTo>
                  <a:lnTo>
                    <a:pt x="21" y="85"/>
                  </a:lnTo>
                  <a:lnTo>
                    <a:pt x="94" y="14"/>
                  </a:lnTo>
                  <a:lnTo>
                    <a:pt x="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2" name="Freeform 539"/>
            <p:cNvSpPr>
              <a:spLocks noEditPoints="1"/>
            </p:cNvSpPr>
            <p:nvPr/>
          </p:nvSpPr>
          <p:spPr bwMode="auto">
            <a:xfrm>
              <a:off x="5122863" y="3313113"/>
              <a:ext cx="495300" cy="476250"/>
            </a:xfrm>
            <a:custGeom>
              <a:avLst/>
              <a:gdLst>
                <a:gd name="T0" fmla="*/ 10 w 312"/>
                <a:gd name="T1" fmla="*/ 288 h 300"/>
                <a:gd name="T2" fmla="*/ 83 w 312"/>
                <a:gd name="T3" fmla="*/ 11 h 300"/>
                <a:gd name="T4" fmla="*/ 298 w 312"/>
                <a:gd name="T5" fmla="*/ 165 h 300"/>
                <a:gd name="T6" fmla="*/ 10 w 312"/>
                <a:gd name="T7" fmla="*/ 288 h 300"/>
                <a:gd name="T8" fmla="*/ 81 w 312"/>
                <a:gd name="T9" fmla="*/ 0 h 300"/>
                <a:gd name="T10" fmla="*/ 81 w 312"/>
                <a:gd name="T11" fmla="*/ 0 h 300"/>
                <a:gd name="T12" fmla="*/ 0 w 312"/>
                <a:gd name="T13" fmla="*/ 300 h 300"/>
                <a:gd name="T14" fmla="*/ 312 w 312"/>
                <a:gd name="T15" fmla="*/ 168 h 300"/>
                <a:gd name="T16" fmla="*/ 81 w 312"/>
                <a:gd name="T1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2" h="300">
                  <a:moveTo>
                    <a:pt x="10" y="288"/>
                  </a:moveTo>
                  <a:lnTo>
                    <a:pt x="83" y="11"/>
                  </a:lnTo>
                  <a:lnTo>
                    <a:pt x="298" y="165"/>
                  </a:lnTo>
                  <a:lnTo>
                    <a:pt x="10" y="288"/>
                  </a:lnTo>
                  <a:moveTo>
                    <a:pt x="81" y="0"/>
                  </a:moveTo>
                  <a:lnTo>
                    <a:pt x="81" y="0"/>
                  </a:lnTo>
                  <a:lnTo>
                    <a:pt x="0" y="300"/>
                  </a:lnTo>
                  <a:lnTo>
                    <a:pt x="312" y="168"/>
                  </a:lnTo>
                  <a:lnTo>
                    <a:pt x="8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3" name="Freeform 541"/>
            <p:cNvSpPr>
              <a:spLocks noEditPoints="1"/>
            </p:cNvSpPr>
            <p:nvPr/>
          </p:nvSpPr>
          <p:spPr bwMode="auto">
            <a:xfrm>
              <a:off x="5618163" y="3063875"/>
              <a:ext cx="695325" cy="665163"/>
            </a:xfrm>
            <a:custGeom>
              <a:avLst/>
              <a:gdLst>
                <a:gd name="T0" fmla="*/ 424 w 438"/>
                <a:gd name="T1" fmla="*/ 408 h 419"/>
                <a:gd name="T2" fmla="*/ 24 w 438"/>
                <a:gd name="T3" fmla="*/ 318 h 419"/>
                <a:gd name="T4" fmla="*/ 367 w 438"/>
                <a:gd name="T5" fmla="*/ 22 h 419"/>
                <a:gd name="T6" fmla="*/ 424 w 438"/>
                <a:gd name="T7" fmla="*/ 408 h 419"/>
                <a:gd name="T8" fmla="*/ 377 w 438"/>
                <a:gd name="T9" fmla="*/ 0 h 419"/>
                <a:gd name="T10" fmla="*/ 377 w 438"/>
                <a:gd name="T11" fmla="*/ 0 h 419"/>
                <a:gd name="T12" fmla="*/ 0 w 438"/>
                <a:gd name="T13" fmla="*/ 325 h 419"/>
                <a:gd name="T14" fmla="*/ 438 w 438"/>
                <a:gd name="T15" fmla="*/ 419 h 419"/>
                <a:gd name="T16" fmla="*/ 377 w 438"/>
                <a:gd name="T17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8" h="419">
                  <a:moveTo>
                    <a:pt x="424" y="408"/>
                  </a:moveTo>
                  <a:lnTo>
                    <a:pt x="24" y="318"/>
                  </a:lnTo>
                  <a:lnTo>
                    <a:pt x="367" y="22"/>
                  </a:lnTo>
                  <a:lnTo>
                    <a:pt x="424" y="408"/>
                  </a:lnTo>
                  <a:moveTo>
                    <a:pt x="377" y="0"/>
                  </a:moveTo>
                  <a:lnTo>
                    <a:pt x="377" y="0"/>
                  </a:lnTo>
                  <a:lnTo>
                    <a:pt x="0" y="325"/>
                  </a:lnTo>
                  <a:lnTo>
                    <a:pt x="438" y="419"/>
                  </a:lnTo>
                  <a:lnTo>
                    <a:pt x="3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4" name="Freeform 543"/>
            <p:cNvSpPr>
              <a:spLocks noEditPoints="1"/>
            </p:cNvSpPr>
            <p:nvPr/>
          </p:nvSpPr>
          <p:spPr bwMode="auto">
            <a:xfrm>
              <a:off x="4262438" y="520700"/>
              <a:ext cx="379413" cy="890588"/>
            </a:xfrm>
            <a:custGeom>
              <a:avLst/>
              <a:gdLst>
                <a:gd name="T0" fmla="*/ 232 w 239"/>
                <a:gd name="T1" fmla="*/ 26 h 561"/>
                <a:gd name="T2" fmla="*/ 232 w 239"/>
                <a:gd name="T3" fmla="*/ 26 h 561"/>
                <a:gd name="T4" fmla="*/ 215 w 239"/>
                <a:gd name="T5" fmla="*/ 542 h 561"/>
                <a:gd name="T6" fmla="*/ 12 w 239"/>
                <a:gd name="T7" fmla="*/ 400 h 561"/>
                <a:gd name="T8" fmla="*/ 232 w 239"/>
                <a:gd name="T9" fmla="*/ 26 h 561"/>
                <a:gd name="T10" fmla="*/ 239 w 239"/>
                <a:gd name="T11" fmla="*/ 0 h 561"/>
                <a:gd name="T12" fmla="*/ 0 w 239"/>
                <a:gd name="T13" fmla="*/ 405 h 561"/>
                <a:gd name="T14" fmla="*/ 220 w 239"/>
                <a:gd name="T15" fmla="*/ 561 h 561"/>
                <a:gd name="T16" fmla="*/ 239 w 239"/>
                <a:gd name="T17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561">
                  <a:moveTo>
                    <a:pt x="232" y="26"/>
                  </a:moveTo>
                  <a:lnTo>
                    <a:pt x="232" y="26"/>
                  </a:lnTo>
                  <a:lnTo>
                    <a:pt x="215" y="542"/>
                  </a:lnTo>
                  <a:lnTo>
                    <a:pt x="12" y="400"/>
                  </a:lnTo>
                  <a:lnTo>
                    <a:pt x="232" y="26"/>
                  </a:lnTo>
                  <a:moveTo>
                    <a:pt x="239" y="0"/>
                  </a:moveTo>
                  <a:lnTo>
                    <a:pt x="0" y="405"/>
                  </a:lnTo>
                  <a:lnTo>
                    <a:pt x="220" y="561"/>
                  </a:lnTo>
                  <a:lnTo>
                    <a:pt x="2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5" name="Freeform 545"/>
            <p:cNvSpPr>
              <a:spLocks noEditPoints="1"/>
            </p:cNvSpPr>
            <p:nvPr/>
          </p:nvSpPr>
          <p:spPr bwMode="auto">
            <a:xfrm>
              <a:off x="3113088" y="3824288"/>
              <a:ext cx="871538" cy="498475"/>
            </a:xfrm>
            <a:custGeom>
              <a:avLst/>
              <a:gdLst>
                <a:gd name="T0" fmla="*/ 170 w 549"/>
                <a:gd name="T1" fmla="*/ 300 h 314"/>
                <a:gd name="T2" fmla="*/ 19 w 549"/>
                <a:gd name="T3" fmla="*/ 11 h 314"/>
                <a:gd name="T4" fmla="*/ 523 w 549"/>
                <a:gd name="T5" fmla="*/ 134 h 314"/>
                <a:gd name="T6" fmla="*/ 170 w 549"/>
                <a:gd name="T7" fmla="*/ 300 h 314"/>
                <a:gd name="T8" fmla="*/ 0 w 549"/>
                <a:gd name="T9" fmla="*/ 0 h 314"/>
                <a:gd name="T10" fmla="*/ 163 w 549"/>
                <a:gd name="T11" fmla="*/ 314 h 314"/>
                <a:gd name="T12" fmla="*/ 549 w 549"/>
                <a:gd name="T13" fmla="*/ 132 h 314"/>
                <a:gd name="T14" fmla="*/ 0 w 549"/>
                <a:gd name="T15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9" h="314">
                  <a:moveTo>
                    <a:pt x="170" y="300"/>
                  </a:moveTo>
                  <a:lnTo>
                    <a:pt x="19" y="11"/>
                  </a:lnTo>
                  <a:lnTo>
                    <a:pt x="523" y="134"/>
                  </a:lnTo>
                  <a:lnTo>
                    <a:pt x="170" y="300"/>
                  </a:lnTo>
                  <a:moveTo>
                    <a:pt x="0" y="0"/>
                  </a:moveTo>
                  <a:lnTo>
                    <a:pt x="163" y="314"/>
                  </a:lnTo>
                  <a:lnTo>
                    <a:pt x="549" y="13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6" name="Freeform 547"/>
            <p:cNvSpPr>
              <a:spLocks/>
            </p:cNvSpPr>
            <p:nvPr/>
          </p:nvSpPr>
          <p:spPr bwMode="auto">
            <a:xfrm>
              <a:off x="2805113" y="3662363"/>
              <a:ext cx="307975" cy="280988"/>
            </a:xfrm>
            <a:custGeom>
              <a:avLst/>
              <a:gdLst>
                <a:gd name="T0" fmla="*/ 0 w 194"/>
                <a:gd name="T1" fmla="*/ 0 h 177"/>
                <a:gd name="T2" fmla="*/ 0 w 194"/>
                <a:gd name="T3" fmla="*/ 7 h 177"/>
                <a:gd name="T4" fmla="*/ 180 w 194"/>
                <a:gd name="T5" fmla="*/ 102 h 177"/>
                <a:gd name="T6" fmla="*/ 0 w 194"/>
                <a:gd name="T7" fmla="*/ 170 h 177"/>
                <a:gd name="T8" fmla="*/ 0 w 194"/>
                <a:gd name="T9" fmla="*/ 177 h 177"/>
                <a:gd name="T10" fmla="*/ 194 w 194"/>
                <a:gd name="T11" fmla="*/ 102 h 177"/>
                <a:gd name="T12" fmla="*/ 0 w 194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" h="177">
                  <a:moveTo>
                    <a:pt x="0" y="0"/>
                  </a:moveTo>
                  <a:lnTo>
                    <a:pt x="0" y="7"/>
                  </a:lnTo>
                  <a:lnTo>
                    <a:pt x="180" y="102"/>
                  </a:lnTo>
                  <a:lnTo>
                    <a:pt x="0" y="170"/>
                  </a:lnTo>
                  <a:lnTo>
                    <a:pt x="0" y="177"/>
                  </a:lnTo>
                  <a:lnTo>
                    <a:pt x="194" y="10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7" name="Freeform 548"/>
            <p:cNvSpPr>
              <a:spLocks/>
            </p:cNvSpPr>
            <p:nvPr/>
          </p:nvSpPr>
          <p:spPr bwMode="auto">
            <a:xfrm>
              <a:off x="7583488" y="5003800"/>
              <a:ext cx="0" cy="6350"/>
            </a:xfrm>
            <a:custGeom>
              <a:avLst/>
              <a:gdLst>
                <a:gd name="T0" fmla="*/ 0 h 4"/>
                <a:gd name="T1" fmla="*/ 0 h 4"/>
                <a:gd name="T2" fmla="*/ 4 h 4"/>
                <a:gd name="T3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8" name="Freeform 549"/>
            <p:cNvSpPr>
              <a:spLocks/>
            </p:cNvSpPr>
            <p:nvPr/>
          </p:nvSpPr>
          <p:spPr bwMode="auto">
            <a:xfrm>
              <a:off x="7583488" y="5003800"/>
              <a:ext cx="0" cy="6350"/>
            </a:xfrm>
            <a:custGeom>
              <a:avLst/>
              <a:gdLst>
                <a:gd name="T0" fmla="*/ 0 h 4"/>
                <a:gd name="T1" fmla="*/ 0 h 4"/>
                <a:gd name="T2" fmla="*/ 4 h 4"/>
                <a:gd name="T3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9" name="Freeform 551"/>
            <p:cNvSpPr>
              <a:spLocks/>
            </p:cNvSpPr>
            <p:nvPr/>
          </p:nvSpPr>
          <p:spPr bwMode="auto">
            <a:xfrm>
              <a:off x="2805113" y="3824288"/>
              <a:ext cx="307975" cy="844550"/>
            </a:xfrm>
            <a:custGeom>
              <a:avLst/>
              <a:gdLst>
                <a:gd name="T0" fmla="*/ 194 w 194"/>
                <a:gd name="T1" fmla="*/ 0 h 532"/>
                <a:gd name="T2" fmla="*/ 0 w 194"/>
                <a:gd name="T3" fmla="*/ 75 h 532"/>
                <a:gd name="T4" fmla="*/ 0 w 194"/>
                <a:gd name="T5" fmla="*/ 89 h 532"/>
                <a:gd name="T6" fmla="*/ 184 w 194"/>
                <a:gd name="T7" fmla="*/ 16 h 532"/>
                <a:gd name="T8" fmla="*/ 64 w 194"/>
                <a:gd name="T9" fmla="*/ 506 h 532"/>
                <a:gd name="T10" fmla="*/ 0 w 194"/>
                <a:gd name="T11" fmla="*/ 194 h 532"/>
                <a:gd name="T12" fmla="*/ 0 w 194"/>
                <a:gd name="T13" fmla="*/ 224 h 532"/>
                <a:gd name="T14" fmla="*/ 61 w 194"/>
                <a:gd name="T15" fmla="*/ 532 h 532"/>
                <a:gd name="T16" fmla="*/ 194 w 194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532">
                  <a:moveTo>
                    <a:pt x="194" y="0"/>
                  </a:moveTo>
                  <a:lnTo>
                    <a:pt x="0" y="75"/>
                  </a:lnTo>
                  <a:lnTo>
                    <a:pt x="0" y="89"/>
                  </a:lnTo>
                  <a:lnTo>
                    <a:pt x="184" y="16"/>
                  </a:lnTo>
                  <a:lnTo>
                    <a:pt x="64" y="506"/>
                  </a:lnTo>
                  <a:lnTo>
                    <a:pt x="0" y="194"/>
                  </a:lnTo>
                  <a:lnTo>
                    <a:pt x="0" y="224"/>
                  </a:lnTo>
                  <a:lnTo>
                    <a:pt x="61" y="532"/>
                  </a:lnTo>
                  <a:lnTo>
                    <a:pt x="1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553"/>
            <p:cNvSpPr>
              <a:spLocks noEditPoints="1"/>
            </p:cNvSpPr>
            <p:nvPr/>
          </p:nvSpPr>
          <p:spPr bwMode="auto">
            <a:xfrm>
              <a:off x="2901951" y="3824288"/>
              <a:ext cx="469900" cy="844550"/>
            </a:xfrm>
            <a:custGeom>
              <a:avLst/>
              <a:gdLst>
                <a:gd name="T0" fmla="*/ 12 w 296"/>
                <a:gd name="T1" fmla="*/ 511 h 532"/>
                <a:gd name="T2" fmla="*/ 135 w 296"/>
                <a:gd name="T3" fmla="*/ 23 h 532"/>
                <a:gd name="T4" fmla="*/ 284 w 296"/>
                <a:gd name="T5" fmla="*/ 312 h 532"/>
                <a:gd name="T6" fmla="*/ 12 w 296"/>
                <a:gd name="T7" fmla="*/ 511 h 532"/>
                <a:gd name="T8" fmla="*/ 133 w 296"/>
                <a:gd name="T9" fmla="*/ 0 h 532"/>
                <a:gd name="T10" fmla="*/ 133 w 296"/>
                <a:gd name="T11" fmla="*/ 0 h 532"/>
                <a:gd name="T12" fmla="*/ 0 w 296"/>
                <a:gd name="T13" fmla="*/ 532 h 532"/>
                <a:gd name="T14" fmla="*/ 296 w 296"/>
                <a:gd name="T15" fmla="*/ 314 h 532"/>
                <a:gd name="T16" fmla="*/ 133 w 296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6" h="532">
                  <a:moveTo>
                    <a:pt x="12" y="511"/>
                  </a:moveTo>
                  <a:lnTo>
                    <a:pt x="135" y="23"/>
                  </a:lnTo>
                  <a:lnTo>
                    <a:pt x="284" y="312"/>
                  </a:lnTo>
                  <a:lnTo>
                    <a:pt x="12" y="511"/>
                  </a:lnTo>
                  <a:moveTo>
                    <a:pt x="133" y="0"/>
                  </a:moveTo>
                  <a:lnTo>
                    <a:pt x="133" y="0"/>
                  </a:lnTo>
                  <a:lnTo>
                    <a:pt x="0" y="532"/>
                  </a:lnTo>
                  <a:lnTo>
                    <a:pt x="296" y="314"/>
                  </a:lnTo>
                  <a:lnTo>
                    <a:pt x="1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1" name="Freeform 555"/>
            <p:cNvSpPr>
              <a:spLocks/>
            </p:cNvSpPr>
            <p:nvPr/>
          </p:nvSpPr>
          <p:spPr bwMode="auto">
            <a:xfrm>
              <a:off x="2805113" y="4179888"/>
              <a:ext cx="96838" cy="488950"/>
            </a:xfrm>
            <a:custGeom>
              <a:avLst/>
              <a:gdLst>
                <a:gd name="T0" fmla="*/ 0 w 61"/>
                <a:gd name="T1" fmla="*/ 0 h 308"/>
                <a:gd name="T2" fmla="*/ 0 w 61"/>
                <a:gd name="T3" fmla="*/ 43 h 308"/>
                <a:gd name="T4" fmla="*/ 50 w 61"/>
                <a:gd name="T5" fmla="*/ 294 h 308"/>
                <a:gd name="T6" fmla="*/ 0 w 61"/>
                <a:gd name="T7" fmla="*/ 277 h 308"/>
                <a:gd name="T8" fmla="*/ 0 w 61"/>
                <a:gd name="T9" fmla="*/ 289 h 308"/>
                <a:gd name="T10" fmla="*/ 61 w 61"/>
                <a:gd name="T11" fmla="*/ 308 h 308"/>
                <a:gd name="T12" fmla="*/ 0 w 61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08">
                  <a:moveTo>
                    <a:pt x="0" y="0"/>
                  </a:moveTo>
                  <a:lnTo>
                    <a:pt x="0" y="43"/>
                  </a:lnTo>
                  <a:lnTo>
                    <a:pt x="50" y="294"/>
                  </a:lnTo>
                  <a:lnTo>
                    <a:pt x="0" y="277"/>
                  </a:lnTo>
                  <a:lnTo>
                    <a:pt x="0" y="289"/>
                  </a:lnTo>
                  <a:lnTo>
                    <a:pt x="61" y="30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2" name="Freeform 557"/>
            <p:cNvSpPr>
              <a:spLocks noEditPoints="1"/>
            </p:cNvSpPr>
            <p:nvPr/>
          </p:nvSpPr>
          <p:spPr bwMode="auto">
            <a:xfrm>
              <a:off x="6464301" y="566738"/>
              <a:ext cx="615950" cy="427038"/>
            </a:xfrm>
            <a:custGeom>
              <a:avLst/>
              <a:gdLst>
                <a:gd name="T0" fmla="*/ 374 w 388"/>
                <a:gd name="T1" fmla="*/ 14 h 269"/>
                <a:gd name="T2" fmla="*/ 374 w 388"/>
                <a:gd name="T3" fmla="*/ 14 h 269"/>
                <a:gd name="T4" fmla="*/ 213 w 388"/>
                <a:gd name="T5" fmla="*/ 262 h 269"/>
                <a:gd name="T6" fmla="*/ 17 w 388"/>
                <a:gd name="T7" fmla="*/ 239 h 269"/>
                <a:gd name="T8" fmla="*/ 374 w 388"/>
                <a:gd name="T9" fmla="*/ 14 h 269"/>
                <a:gd name="T10" fmla="*/ 388 w 388"/>
                <a:gd name="T11" fmla="*/ 0 h 269"/>
                <a:gd name="T12" fmla="*/ 0 w 388"/>
                <a:gd name="T13" fmla="*/ 246 h 269"/>
                <a:gd name="T14" fmla="*/ 215 w 388"/>
                <a:gd name="T15" fmla="*/ 269 h 269"/>
                <a:gd name="T16" fmla="*/ 388 w 388"/>
                <a:gd name="T17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8" h="269">
                  <a:moveTo>
                    <a:pt x="374" y="14"/>
                  </a:moveTo>
                  <a:lnTo>
                    <a:pt x="374" y="14"/>
                  </a:lnTo>
                  <a:lnTo>
                    <a:pt x="213" y="262"/>
                  </a:lnTo>
                  <a:lnTo>
                    <a:pt x="17" y="239"/>
                  </a:lnTo>
                  <a:lnTo>
                    <a:pt x="374" y="14"/>
                  </a:lnTo>
                  <a:moveTo>
                    <a:pt x="388" y="0"/>
                  </a:moveTo>
                  <a:lnTo>
                    <a:pt x="0" y="246"/>
                  </a:lnTo>
                  <a:lnTo>
                    <a:pt x="215" y="269"/>
                  </a:lnTo>
                  <a:lnTo>
                    <a:pt x="3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3" name="Freeform 559"/>
            <p:cNvSpPr>
              <a:spLocks noEditPoints="1"/>
            </p:cNvSpPr>
            <p:nvPr/>
          </p:nvSpPr>
          <p:spPr bwMode="auto">
            <a:xfrm>
              <a:off x="6805613" y="566738"/>
              <a:ext cx="669925" cy="427038"/>
            </a:xfrm>
            <a:custGeom>
              <a:avLst/>
              <a:gdLst>
                <a:gd name="T0" fmla="*/ 15 w 422"/>
                <a:gd name="T1" fmla="*/ 262 h 269"/>
                <a:gd name="T2" fmla="*/ 175 w 422"/>
                <a:gd name="T3" fmla="*/ 14 h 269"/>
                <a:gd name="T4" fmla="*/ 403 w 422"/>
                <a:gd name="T5" fmla="*/ 253 h 269"/>
                <a:gd name="T6" fmla="*/ 15 w 422"/>
                <a:gd name="T7" fmla="*/ 262 h 269"/>
                <a:gd name="T8" fmla="*/ 173 w 422"/>
                <a:gd name="T9" fmla="*/ 0 h 269"/>
                <a:gd name="T10" fmla="*/ 173 w 422"/>
                <a:gd name="T11" fmla="*/ 0 h 269"/>
                <a:gd name="T12" fmla="*/ 0 w 422"/>
                <a:gd name="T13" fmla="*/ 269 h 269"/>
                <a:gd name="T14" fmla="*/ 422 w 422"/>
                <a:gd name="T15" fmla="*/ 260 h 269"/>
                <a:gd name="T16" fmla="*/ 173 w 422"/>
                <a:gd name="T17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2" h="269">
                  <a:moveTo>
                    <a:pt x="15" y="262"/>
                  </a:moveTo>
                  <a:lnTo>
                    <a:pt x="175" y="14"/>
                  </a:lnTo>
                  <a:lnTo>
                    <a:pt x="403" y="253"/>
                  </a:lnTo>
                  <a:lnTo>
                    <a:pt x="15" y="262"/>
                  </a:lnTo>
                  <a:moveTo>
                    <a:pt x="173" y="0"/>
                  </a:moveTo>
                  <a:lnTo>
                    <a:pt x="173" y="0"/>
                  </a:lnTo>
                  <a:lnTo>
                    <a:pt x="0" y="269"/>
                  </a:lnTo>
                  <a:lnTo>
                    <a:pt x="422" y="260"/>
                  </a:lnTo>
                  <a:lnTo>
                    <a:pt x="1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4" name="Freeform 561"/>
            <p:cNvSpPr>
              <a:spLocks/>
            </p:cNvSpPr>
            <p:nvPr/>
          </p:nvSpPr>
          <p:spPr bwMode="auto">
            <a:xfrm>
              <a:off x="7080251" y="558800"/>
              <a:ext cx="503238" cy="420688"/>
            </a:xfrm>
            <a:custGeom>
              <a:avLst/>
              <a:gdLst>
                <a:gd name="T0" fmla="*/ 317 w 317"/>
                <a:gd name="T1" fmla="*/ 0 h 265"/>
                <a:gd name="T2" fmla="*/ 0 w 317"/>
                <a:gd name="T3" fmla="*/ 5 h 265"/>
                <a:gd name="T4" fmla="*/ 249 w 317"/>
                <a:gd name="T5" fmla="*/ 265 h 265"/>
                <a:gd name="T6" fmla="*/ 317 w 317"/>
                <a:gd name="T7" fmla="*/ 106 h 265"/>
                <a:gd name="T8" fmla="*/ 317 w 317"/>
                <a:gd name="T9" fmla="*/ 85 h 265"/>
                <a:gd name="T10" fmla="*/ 244 w 317"/>
                <a:gd name="T11" fmla="*/ 251 h 265"/>
                <a:gd name="T12" fmla="*/ 17 w 317"/>
                <a:gd name="T13" fmla="*/ 12 h 265"/>
                <a:gd name="T14" fmla="*/ 317 w 317"/>
                <a:gd name="T15" fmla="*/ 7 h 265"/>
                <a:gd name="T16" fmla="*/ 317 w 317"/>
                <a:gd name="T17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265">
                  <a:moveTo>
                    <a:pt x="317" y="0"/>
                  </a:moveTo>
                  <a:lnTo>
                    <a:pt x="0" y="5"/>
                  </a:lnTo>
                  <a:lnTo>
                    <a:pt x="249" y="265"/>
                  </a:lnTo>
                  <a:lnTo>
                    <a:pt x="317" y="106"/>
                  </a:lnTo>
                  <a:lnTo>
                    <a:pt x="317" y="85"/>
                  </a:lnTo>
                  <a:lnTo>
                    <a:pt x="244" y="251"/>
                  </a:lnTo>
                  <a:lnTo>
                    <a:pt x="17" y="12"/>
                  </a:lnTo>
                  <a:lnTo>
                    <a:pt x="317" y="7"/>
                  </a:lnTo>
                  <a:lnTo>
                    <a:pt x="3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5" name="Freeform 563"/>
            <p:cNvSpPr>
              <a:spLocks/>
            </p:cNvSpPr>
            <p:nvPr/>
          </p:nvSpPr>
          <p:spPr bwMode="auto">
            <a:xfrm>
              <a:off x="4111626" y="6667500"/>
              <a:ext cx="384175" cy="142875"/>
            </a:xfrm>
            <a:custGeom>
              <a:avLst/>
              <a:gdLst>
                <a:gd name="T0" fmla="*/ 0 w 242"/>
                <a:gd name="T1" fmla="*/ 0 h 90"/>
                <a:gd name="T2" fmla="*/ 83 w 242"/>
                <a:gd name="T3" fmla="*/ 90 h 90"/>
                <a:gd name="T4" fmla="*/ 90 w 242"/>
                <a:gd name="T5" fmla="*/ 90 h 90"/>
                <a:gd name="T6" fmla="*/ 19 w 242"/>
                <a:gd name="T7" fmla="*/ 12 h 90"/>
                <a:gd name="T8" fmla="*/ 230 w 242"/>
                <a:gd name="T9" fmla="*/ 90 h 90"/>
                <a:gd name="T10" fmla="*/ 242 w 242"/>
                <a:gd name="T11" fmla="*/ 90 h 90"/>
                <a:gd name="T12" fmla="*/ 0 w 242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90">
                  <a:moveTo>
                    <a:pt x="0" y="0"/>
                  </a:moveTo>
                  <a:lnTo>
                    <a:pt x="83" y="90"/>
                  </a:lnTo>
                  <a:lnTo>
                    <a:pt x="90" y="90"/>
                  </a:lnTo>
                  <a:lnTo>
                    <a:pt x="19" y="12"/>
                  </a:lnTo>
                  <a:lnTo>
                    <a:pt x="230" y="90"/>
                  </a:lnTo>
                  <a:lnTo>
                    <a:pt x="242" y="9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6" name="Freeform 565"/>
            <p:cNvSpPr>
              <a:spLocks/>
            </p:cNvSpPr>
            <p:nvPr/>
          </p:nvSpPr>
          <p:spPr bwMode="auto">
            <a:xfrm>
              <a:off x="2805113" y="4638675"/>
              <a:ext cx="96838" cy="60325"/>
            </a:xfrm>
            <a:custGeom>
              <a:avLst/>
              <a:gdLst>
                <a:gd name="T0" fmla="*/ 0 w 61"/>
                <a:gd name="T1" fmla="*/ 0 h 38"/>
                <a:gd name="T2" fmla="*/ 0 w 61"/>
                <a:gd name="T3" fmla="*/ 10 h 38"/>
                <a:gd name="T4" fmla="*/ 38 w 61"/>
                <a:gd name="T5" fmla="*/ 21 h 38"/>
                <a:gd name="T6" fmla="*/ 0 w 61"/>
                <a:gd name="T7" fmla="*/ 33 h 38"/>
                <a:gd name="T8" fmla="*/ 0 w 61"/>
                <a:gd name="T9" fmla="*/ 38 h 38"/>
                <a:gd name="T10" fmla="*/ 61 w 61"/>
                <a:gd name="T11" fmla="*/ 19 h 38"/>
                <a:gd name="T12" fmla="*/ 0 w 61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8">
                  <a:moveTo>
                    <a:pt x="0" y="0"/>
                  </a:moveTo>
                  <a:lnTo>
                    <a:pt x="0" y="10"/>
                  </a:lnTo>
                  <a:lnTo>
                    <a:pt x="38" y="21"/>
                  </a:lnTo>
                  <a:lnTo>
                    <a:pt x="0" y="33"/>
                  </a:lnTo>
                  <a:lnTo>
                    <a:pt x="0" y="38"/>
                  </a:lnTo>
                  <a:lnTo>
                    <a:pt x="61" y="1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7" name="Freeform 567"/>
            <p:cNvSpPr>
              <a:spLocks noEditPoints="1"/>
            </p:cNvSpPr>
            <p:nvPr/>
          </p:nvSpPr>
          <p:spPr bwMode="auto">
            <a:xfrm>
              <a:off x="6461126" y="957263"/>
              <a:ext cx="344488" cy="487363"/>
            </a:xfrm>
            <a:custGeom>
              <a:avLst/>
              <a:gdLst>
                <a:gd name="T0" fmla="*/ 0 w 217"/>
                <a:gd name="T1" fmla="*/ 307 h 307"/>
                <a:gd name="T2" fmla="*/ 0 w 217"/>
                <a:gd name="T3" fmla="*/ 307 h 307"/>
                <a:gd name="T4" fmla="*/ 4 w 217"/>
                <a:gd name="T5" fmla="*/ 293 h 307"/>
                <a:gd name="T6" fmla="*/ 7 w 217"/>
                <a:gd name="T7" fmla="*/ 7 h 307"/>
                <a:gd name="T8" fmla="*/ 205 w 217"/>
                <a:gd name="T9" fmla="*/ 31 h 307"/>
                <a:gd name="T10" fmla="*/ 4 w 217"/>
                <a:gd name="T11" fmla="*/ 293 h 307"/>
                <a:gd name="T12" fmla="*/ 2 w 217"/>
                <a:gd name="T13" fmla="*/ 0 h 307"/>
                <a:gd name="T14" fmla="*/ 0 w 217"/>
                <a:gd name="T15" fmla="*/ 307 h 307"/>
                <a:gd name="T16" fmla="*/ 217 w 217"/>
                <a:gd name="T17" fmla="*/ 23 h 307"/>
                <a:gd name="T18" fmla="*/ 2 w 217"/>
                <a:gd name="T1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07">
                  <a:moveTo>
                    <a:pt x="0" y="307"/>
                  </a:moveTo>
                  <a:lnTo>
                    <a:pt x="0" y="307"/>
                  </a:lnTo>
                  <a:moveTo>
                    <a:pt x="4" y="293"/>
                  </a:moveTo>
                  <a:lnTo>
                    <a:pt x="7" y="7"/>
                  </a:lnTo>
                  <a:lnTo>
                    <a:pt x="205" y="31"/>
                  </a:lnTo>
                  <a:lnTo>
                    <a:pt x="4" y="293"/>
                  </a:lnTo>
                  <a:moveTo>
                    <a:pt x="2" y="0"/>
                  </a:moveTo>
                  <a:lnTo>
                    <a:pt x="0" y="307"/>
                  </a:lnTo>
                  <a:lnTo>
                    <a:pt x="217" y="23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8" name="Freeform 569"/>
            <p:cNvSpPr>
              <a:spLocks noEditPoints="1"/>
            </p:cNvSpPr>
            <p:nvPr/>
          </p:nvSpPr>
          <p:spPr bwMode="auto">
            <a:xfrm>
              <a:off x="5975351" y="957263"/>
              <a:ext cx="488950" cy="487363"/>
            </a:xfrm>
            <a:custGeom>
              <a:avLst/>
              <a:gdLst>
                <a:gd name="T0" fmla="*/ 298 w 308"/>
                <a:gd name="T1" fmla="*/ 9 h 307"/>
                <a:gd name="T2" fmla="*/ 298 w 308"/>
                <a:gd name="T3" fmla="*/ 9 h 307"/>
                <a:gd name="T4" fmla="*/ 296 w 308"/>
                <a:gd name="T5" fmla="*/ 293 h 307"/>
                <a:gd name="T6" fmla="*/ 17 w 308"/>
                <a:gd name="T7" fmla="*/ 61 h 307"/>
                <a:gd name="T8" fmla="*/ 298 w 308"/>
                <a:gd name="T9" fmla="*/ 9 h 307"/>
                <a:gd name="T10" fmla="*/ 308 w 308"/>
                <a:gd name="T11" fmla="*/ 0 h 307"/>
                <a:gd name="T12" fmla="*/ 0 w 308"/>
                <a:gd name="T13" fmla="*/ 57 h 307"/>
                <a:gd name="T14" fmla="*/ 306 w 308"/>
                <a:gd name="T15" fmla="*/ 307 h 307"/>
                <a:gd name="T16" fmla="*/ 308 w 308"/>
                <a:gd name="T17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307">
                  <a:moveTo>
                    <a:pt x="298" y="9"/>
                  </a:moveTo>
                  <a:lnTo>
                    <a:pt x="298" y="9"/>
                  </a:lnTo>
                  <a:lnTo>
                    <a:pt x="296" y="293"/>
                  </a:lnTo>
                  <a:lnTo>
                    <a:pt x="17" y="61"/>
                  </a:lnTo>
                  <a:lnTo>
                    <a:pt x="298" y="9"/>
                  </a:lnTo>
                  <a:moveTo>
                    <a:pt x="308" y="0"/>
                  </a:moveTo>
                  <a:lnTo>
                    <a:pt x="0" y="57"/>
                  </a:lnTo>
                  <a:lnTo>
                    <a:pt x="306" y="307"/>
                  </a:lnTo>
                  <a:lnTo>
                    <a:pt x="30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9" name="Freeform 571"/>
            <p:cNvSpPr>
              <a:spLocks noEditPoints="1"/>
            </p:cNvSpPr>
            <p:nvPr/>
          </p:nvSpPr>
          <p:spPr bwMode="auto">
            <a:xfrm>
              <a:off x="5975351" y="1047750"/>
              <a:ext cx="485775" cy="731838"/>
            </a:xfrm>
            <a:custGeom>
              <a:avLst/>
              <a:gdLst>
                <a:gd name="T0" fmla="*/ 41 w 306"/>
                <a:gd name="T1" fmla="*/ 442 h 461"/>
                <a:gd name="T2" fmla="*/ 10 w 306"/>
                <a:gd name="T3" fmla="*/ 18 h 461"/>
                <a:gd name="T4" fmla="*/ 289 w 306"/>
                <a:gd name="T5" fmla="*/ 250 h 461"/>
                <a:gd name="T6" fmla="*/ 41 w 306"/>
                <a:gd name="T7" fmla="*/ 442 h 461"/>
                <a:gd name="T8" fmla="*/ 0 w 306"/>
                <a:gd name="T9" fmla="*/ 0 h 461"/>
                <a:gd name="T10" fmla="*/ 36 w 306"/>
                <a:gd name="T11" fmla="*/ 461 h 461"/>
                <a:gd name="T12" fmla="*/ 306 w 306"/>
                <a:gd name="T13" fmla="*/ 250 h 461"/>
                <a:gd name="T14" fmla="*/ 0 w 306"/>
                <a:gd name="T15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461">
                  <a:moveTo>
                    <a:pt x="41" y="442"/>
                  </a:moveTo>
                  <a:lnTo>
                    <a:pt x="10" y="18"/>
                  </a:lnTo>
                  <a:lnTo>
                    <a:pt x="289" y="250"/>
                  </a:lnTo>
                  <a:lnTo>
                    <a:pt x="41" y="442"/>
                  </a:lnTo>
                  <a:moveTo>
                    <a:pt x="0" y="0"/>
                  </a:moveTo>
                  <a:lnTo>
                    <a:pt x="36" y="461"/>
                  </a:lnTo>
                  <a:lnTo>
                    <a:pt x="306" y="25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0" name="Freeform 573"/>
            <p:cNvSpPr>
              <a:spLocks noEditPoints="1"/>
            </p:cNvSpPr>
            <p:nvPr/>
          </p:nvSpPr>
          <p:spPr bwMode="auto">
            <a:xfrm>
              <a:off x="5251451" y="2997200"/>
              <a:ext cx="450850" cy="582613"/>
            </a:xfrm>
            <a:custGeom>
              <a:avLst/>
              <a:gdLst>
                <a:gd name="T0" fmla="*/ 274 w 284"/>
                <a:gd name="T1" fmla="*/ 14 h 367"/>
                <a:gd name="T2" fmla="*/ 274 w 284"/>
                <a:gd name="T3" fmla="*/ 14 h 367"/>
                <a:gd name="T4" fmla="*/ 227 w 284"/>
                <a:gd name="T5" fmla="*/ 350 h 367"/>
                <a:gd name="T6" fmla="*/ 11 w 284"/>
                <a:gd name="T7" fmla="*/ 196 h 367"/>
                <a:gd name="T8" fmla="*/ 274 w 284"/>
                <a:gd name="T9" fmla="*/ 14 h 367"/>
                <a:gd name="T10" fmla="*/ 284 w 284"/>
                <a:gd name="T11" fmla="*/ 0 h 367"/>
                <a:gd name="T12" fmla="*/ 0 w 284"/>
                <a:gd name="T13" fmla="*/ 199 h 367"/>
                <a:gd name="T14" fmla="*/ 231 w 284"/>
                <a:gd name="T15" fmla="*/ 367 h 367"/>
                <a:gd name="T16" fmla="*/ 284 w 284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4" h="367">
                  <a:moveTo>
                    <a:pt x="274" y="14"/>
                  </a:moveTo>
                  <a:lnTo>
                    <a:pt x="274" y="14"/>
                  </a:lnTo>
                  <a:lnTo>
                    <a:pt x="227" y="350"/>
                  </a:lnTo>
                  <a:lnTo>
                    <a:pt x="11" y="196"/>
                  </a:lnTo>
                  <a:lnTo>
                    <a:pt x="274" y="14"/>
                  </a:lnTo>
                  <a:moveTo>
                    <a:pt x="284" y="0"/>
                  </a:moveTo>
                  <a:lnTo>
                    <a:pt x="0" y="199"/>
                  </a:lnTo>
                  <a:lnTo>
                    <a:pt x="231" y="367"/>
                  </a:lnTo>
                  <a:lnTo>
                    <a:pt x="2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1" name="Freeform 575"/>
            <p:cNvSpPr>
              <a:spLocks noEditPoints="1"/>
            </p:cNvSpPr>
            <p:nvPr/>
          </p:nvSpPr>
          <p:spPr bwMode="auto">
            <a:xfrm>
              <a:off x="5702301" y="2835275"/>
              <a:ext cx="514350" cy="228600"/>
            </a:xfrm>
            <a:custGeom>
              <a:avLst/>
              <a:gdLst>
                <a:gd name="T0" fmla="*/ 312 w 324"/>
                <a:gd name="T1" fmla="*/ 140 h 144"/>
                <a:gd name="T2" fmla="*/ 16 w 324"/>
                <a:gd name="T3" fmla="*/ 99 h 144"/>
                <a:gd name="T4" fmla="*/ 241 w 324"/>
                <a:gd name="T5" fmla="*/ 5 h 144"/>
                <a:gd name="T6" fmla="*/ 312 w 324"/>
                <a:gd name="T7" fmla="*/ 140 h 144"/>
                <a:gd name="T8" fmla="*/ 246 w 324"/>
                <a:gd name="T9" fmla="*/ 0 h 144"/>
                <a:gd name="T10" fmla="*/ 246 w 324"/>
                <a:gd name="T11" fmla="*/ 0 h 144"/>
                <a:gd name="T12" fmla="*/ 0 w 324"/>
                <a:gd name="T13" fmla="*/ 102 h 144"/>
                <a:gd name="T14" fmla="*/ 324 w 324"/>
                <a:gd name="T15" fmla="*/ 144 h 144"/>
                <a:gd name="T16" fmla="*/ 246 w 324"/>
                <a:gd name="T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4" h="144">
                  <a:moveTo>
                    <a:pt x="312" y="140"/>
                  </a:moveTo>
                  <a:lnTo>
                    <a:pt x="16" y="99"/>
                  </a:lnTo>
                  <a:lnTo>
                    <a:pt x="241" y="5"/>
                  </a:lnTo>
                  <a:lnTo>
                    <a:pt x="312" y="140"/>
                  </a:lnTo>
                  <a:moveTo>
                    <a:pt x="246" y="0"/>
                  </a:moveTo>
                  <a:lnTo>
                    <a:pt x="246" y="0"/>
                  </a:lnTo>
                  <a:lnTo>
                    <a:pt x="0" y="102"/>
                  </a:lnTo>
                  <a:lnTo>
                    <a:pt x="324" y="144"/>
                  </a:lnTo>
                  <a:lnTo>
                    <a:pt x="2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2" name="Freeform 577"/>
            <p:cNvSpPr>
              <a:spLocks noEditPoints="1"/>
            </p:cNvSpPr>
            <p:nvPr/>
          </p:nvSpPr>
          <p:spPr bwMode="auto">
            <a:xfrm>
              <a:off x="5618163" y="2997200"/>
              <a:ext cx="598488" cy="582613"/>
            </a:xfrm>
            <a:custGeom>
              <a:avLst/>
              <a:gdLst>
                <a:gd name="T0" fmla="*/ 12 w 377"/>
                <a:gd name="T1" fmla="*/ 348 h 367"/>
                <a:gd name="T2" fmla="*/ 60 w 377"/>
                <a:gd name="T3" fmla="*/ 9 h 367"/>
                <a:gd name="T4" fmla="*/ 358 w 377"/>
                <a:gd name="T5" fmla="*/ 52 h 367"/>
                <a:gd name="T6" fmla="*/ 12 w 377"/>
                <a:gd name="T7" fmla="*/ 348 h 367"/>
                <a:gd name="T8" fmla="*/ 53 w 377"/>
                <a:gd name="T9" fmla="*/ 0 h 367"/>
                <a:gd name="T10" fmla="*/ 53 w 377"/>
                <a:gd name="T11" fmla="*/ 0 h 367"/>
                <a:gd name="T12" fmla="*/ 0 w 377"/>
                <a:gd name="T13" fmla="*/ 367 h 367"/>
                <a:gd name="T14" fmla="*/ 377 w 377"/>
                <a:gd name="T15" fmla="*/ 42 h 367"/>
                <a:gd name="T16" fmla="*/ 53 w 377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7" h="367">
                  <a:moveTo>
                    <a:pt x="12" y="348"/>
                  </a:moveTo>
                  <a:lnTo>
                    <a:pt x="60" y="9"/>
                  </a:lnTo>
                  <a:lnTo>
                    <a:pt x="358" y="52"/>
                  </a:lnTo>
                  <a:lnTo>
                    <a:pt x="12" y="348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0" y="367"/>
                  </a:lnTo>
                  <a:lnTo>
                    <a:pt x="377" y="42"/>
                  </a:lnTo>
                  <a:lnTo>
                    <a:pt x="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3" name="Freeform 579"/>
            <p:cNvSpPr>
              <a:spLocks/>
            </p:cNvSpPr>
            <p:nvPr/>
          </p:nvSpPr>
          <p:spPr bwMode="auto">
            <a:xfrm>
              <a:off x="7358063" y="5826125"/>
              <a:ext cx="225425" cy="368300"/>
            </a:xfrm>
            <a:custGeom>
              <a:avLst/>
              <a:gdLst>
                <a:gd name="T0" fmla="*/ 142 w 142"/>
                <a:gd name="T1" fmla="*/ 0 h 232"/>
                <a:gd name="T2" fmla="*/ 0 w 142"/>
                <a:gd name="T3" fmla="*/ 104 h 232"/>
                <a:gd name="T4" fmla="*/ 142 w 142"/>
                <a:gd name="T5" fmla="*/ 232 h 232"/>
                <a:gd name="T6" fmla="*/ 142 w 142"/>
                <a:gd name="T7" fmla="*/ 220 h 232"/>
                <a:gd name="T8" fmla="*/ 12 w 142"/>
                <a:gd name="T9" fmla="*/ 104 h 232"/>
                <a:gd name="T10" fmla="*/ 142 w 142"/>
                <a:gd name="T11" fmla="*/ 9 h 232"/>
                <a:gd name="T12" fmla="*/ 142 w 142"/>
                <a:gd name="T1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232">
                  <a:moveTo>
                    <a:pt x="142" y="0"/>
                  </a:moveTo>
                  <a:lnTo>
                    <a:pt x="0" y="104"/>
                  </a:lnTo>
                  <a:lnTo>
                    <a:pt x="142" y="232"/>
                  </a:lnTo>
                  <a:lnTo>
                    <a:pt x="142" y="220"/>
                  </a:lnTo>
                  <a:lnTo>
                    <a:pt x="12" y="104"/>
                  </a:lnTo>
                  <a:lnTo>
                    <a:pt x="142" y="9"/>
                  </a:lnTo>
                  <a:lnTo>
                    <a:pt x="1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581"/>
            <p:cNvSpPr>
              <a:spLocks/>
            </p:cNvSpPr>
            <p:nvPr/>
          </p:nvSpPr>
          <p:spPr bwMode="auto">
            <a:xfrm>
              <a:off x="7148513" y="6373813"/>
              <a:ext cx="434975" cy="436563"/>
            </a:xfrm>
            <a:custGeom>
              <a:avLst/>
              <a:gdLst>
                <a:gd name="T0" fmla="*/ 274 w 274"/>
                <a:gd name="T1" fmla="*/ 0 h 275"/>
                <a:gd name="T2" fmla="*/ 0 w 274"/>
                <a:gd name="T3" fmla="*/ 171 h 275"/>
                <a:gd name="T4" fmla="*/ 267 w 274"/>
                <a:gd name="T5" fmla="*/ 275 h 275"/>
                <a:gd name="T6" fmla="*/ 274 w 274"/>
                <a:gd name="T7" fmla="*/ 275 h 275"/>
                <a:gd name="T8" fmla="*/ 274 w 274"/>
                <a:gd name="T9" fmla="*/ 268 h 275"/>
                <a:gd name="T10" fmla="*/ 19 w 274"/>
                <a:gd name="T11" fmla="*/ 169 h 275"/>
                <a:gd name="T12" fmla="*/ 274 w 274"/>
                <a:gd name="T13" fmla="*/ 8 h 275"/>
                <a:gd name="T14" fmla="*/ 274 w 274"/>
                <a:gd name="T15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4" h="275">
                  <a:moveTo>
                    <a:pt x="274" y="0"/>
                  </a:moveTo>
                  <a:lnTo>
                    <a:pt x="0" y="171"/>
                  </a:lnTo>
                  <a:lnTo>
                    <a:pt x="267" y="275"/>
                  </a:lnTo>
                  <a:lnTo>
                    <a:pt x="274" y="275"/>
                  </a:lnTo>
                  <a:lnTo>
                    <a:pt x="274" y="268"/>
                  </a:lnTo>
                  <a:lnTo>
                    <a:pt x="19" y="169"/>
                  </a:lnTo>
                  <a:lnTo>
                    <a:pt x="274" y="8"/>
                  </a:lnTo>
                  <a:lnTo>
                    <a:pt x="27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Freeform 583"/>
            <p:cNvSpPr>
              <a:spLocks/>
            </p:cNvSpPr>
            <p:nvPr/>
          </p:nvSpPr>
          <p:spPr bwMode="auto">
            <a:xfrm>
              <a:off x="2805113" y="701675"/>
              <a:ext cx="292100" cy="398463"/>
            </a:xfrm>
            <a:custGeom>
              <a:avLst/>
              <a:gdLst>
                <a:gd name="T0" fmla="*/ 184 w 184"/>
                <a:gd name="T1" fmla="*/ 0 h 251"/>
                <a:gd name="T2" fmla="*/ 0 w 184"/>
                <a:gd name="T3" fmla="*/ 90 h 251"/>
                <a:gd name="T4" fmla="*/ 0 w 184"/>
                <a:gd name="T5" fmla="*/ 97 h 251"/>
                <a:gd name="T6" fmla="*/ 163 w 184"/>
                <a:gd name="T7" fmla="*/ 19 h 251"/>
                <a:gd name="T8" fmla="*/ 0 w 184"/>
                <a:gd name="T9" fmla="*/ 241 h 251"/>
                <a:gd name="T10" fmla="*/ 0 w 184"/>
                <a:gd name="T11" fmla="*/ 251 h 251"/>
                <a:gd name="T12" fmla="*/ 184 w 184"/>
                <a:gd name="T13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251">
                  <a:moveTo>
                    <a:pt x="184" y="0"/>
                  </a:moveTo>
                  <a:lnTo>
                    <a:pt x="0" y="90"/>
                  </a:lnTo>
                  <a:lnTo>
                    <a:pt x="0" y="97"/>
                  </a:lnTo>
                  <a:lnTo>
                    <a:pt x="163" y="19"/>
                  </a:lnTo>
                  <a:lnTo>
                    <a:pt x="0" y="241"/>
                  </a:lnTo>
                  <a:lnTo>
                    <a:pt x="0" y="251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6" name="Freeform 585"/>
            <p:cNvSpPr>
              <a:spLocks/>
            </p:cNvSpPr>
            <p:nvPr/>
          </p:nvSpPr>
          <p:spPr bwMode="auto">
            <a:xfrm>
              <a:off x="2805113" y="701675"/>
              <a:ext cx="292100" cy="912813"/>
            </a:xfrm>
            <a:custGeom>
              <a:avLst/>
              <a:gdLst>
                <a:gd name="T0" fmla="*/ 184 w 184"/>
                <a:gd name="T1" fmla="*/ 0 h 575"/>
                <a:gd name="T2" fmla="*/ 0 w 184"/>
                <a:gd name="T3" fmla="*/ 251 h 575"/>
                <a:gd name="T4" fmla="*/ 0 w 184"/>
                <a:gd name="T5" fmla="*/ 260 h 575"/>
                <a:gd name="T6" fmla="*/ 170 w 184"/>
                <a:gd name="T7" fmla="*/ 31 h 575"/>
                <a:gd name="T8" fmla="*/ 0 w 184"/>
                <a:gd name="T9" fmla="*/ 556 h 575"/>
                <a:gd name="T10" fmla="*/ 0 w 184"/>
                <a:gd name="T11" fmla="*/ 575 h 575"/>
                <a:gd name="T12" fmla="*/ 184 w 184"/>
                <a:gd name="T1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575">
                  <a:moveTo>
                    <a:pt x="184" y="0"/>
                  </a:moveTo>
                  <a:lnTo>
                    <a:pt x="0" y="251"/>
                  </a:lnTo>
                  <a:lnTo>
                    <a:pt x="0" y="260"/>
                  </a:lnTo>
                  <a:lnTo>
                    <a:pt x="170" y="31"/>
                  </a:lnTo>
                  <a:lnTo>
                    <a:pt x="0" y="556"/>
                  </a:lnTo>
                  <a:lnTo>
                    <a:pt x="0" y="575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587"/>
            <p:cNvSpPr>
              <a:spLocks/>
            </p:cNvSpPr>
            <p:nvPr/>
          </p:nvSpPr>
          <p:spPr bwMode="auto">
            <a:xfrm>
              <a:off x="4111626" y="6310313"/>
              <a:ext cx="549275" cy="500063"/>
            </a:xfrm>
            <a:custGeom>
              <a:avLst/>
              <a:gdLst>
                <a:gd name="T0" fmla="*/ 10 w 346"/>
                <a:gd name="T1" fmla="*/ 0 h 315"/>
                <a:gd name="T2" fmla="*/ 0 w 346"/>
                <a:gd name="T3" fmla="*/ 225 h 315"/>
                <a:gd name="T4" fmla="*/ 242 w 346"/>
                <a:gd name="T5" fmla="*/ 315 h 315"/>
                <a:gd name="T6" fmla="*/ 258 w 346"/>
                <a:gd name="T7" fmla="*/ 315 h 315"/>
                <a:gd name="T8" fmla="*/ 12 w 346"/>
                <a:gd name="T9" fmla="*/ 225 h 315"/>
                <a:gd name="T10" fmla="*/ 19 w 346"/>
                <a:gd name="T11" fmla="*/ 17 h 315"/>
                <a:gd name="T12" fmla="*/ 339 w 346"/>
                <a:gd name="T13" fmla="*/ 315 h 315"/>
                <a:gd name="T14" fmla="*/ 346 w 346"/>
                <a:gd name="T15" fmla="*/ 315 h 315"/>
                <a:gd name="T16" fmla="*/ 10 w 346"/>
                <a:gd name="T1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315">
                  <a:moveTo>
                    <a:pt x="10" y="0"/>
                  </a:moveTo>
                  <a:lnTo>
                    <a:pt x="0" y="225"/>
                  </a:lnTo>
                  <a:lnTo>
                    <a:pt x="242" y="315"/>
                  </a:lnTo>
                  <a:lnTo>
                    <a:pt x="258" y="315"/>
                  </a:lnTo>
                  <a:lnTo>
                    <a:pt x="12" y="225"/>
                  </a:lnTo>
                  <a:lnTo>
                    <a:pt x="19" y="17"/>
                  </a:lnTo>
                  <a:lnTo>
                    <a:pt x="339" y="315"/>
                  </a:lnTo>
                  <a:lnTo>
                    <a:pt x="346" y="315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8" name="Freeform 589"/>
            <p:cNvSpPr>
              <a:spLocks noEditPoints="1"/>
            </p:cNvSpPr>
            <p:nvPr/>
          </p:nvSpPr>
          <p:spPr bwMode="auto">
            <a:xfrm>
              <a:off x="3630613" y="5300663"/>
              <a:ext cx="496888" cy="1009650"/>
            </a:xfrm>
            <a:custGeom>
              <a:avLst/>
              <a:gdLst>
                <a:gd name="T0" fmla="*/ 299 w 313"/>
                <a:gd name="T1" fmla="*/ 613 h 636"/>
                <a:gd name="T2" fmla="*/ 12 w 313"/>
                <a:gd name="T3" fmla="*/ 428 h 636"/>
                <a:gd name="T4" fmla="*/ 90 w 313"/>
                <a:gd name="T5" fmla="*/ 28 h 636"/>
                <a:gd name="T6" fmla="*/ 299 w 313"/>
                <a:gd name="T7" fmla="*/ 613 h 636"/>
                <a:gd name="T8" fmla="*/ 88 w 313"/>
                <a:gd name="T9" fmla="*/ 0 h 636"/>
                <a:gd name="T10" fmla="*/ 0 w 313"/>
                <a:gd name="T11" fmla="*/ 433 h 636"/>
                <a:gd name="T12" fmla="*/ 313 w 313"/>
                <a:gd name="T13" fmla="*/ 636 h 636"/>
                <a:gd name="T14" fmla="*/ 88 w 313"/>
                <a:gd name="T15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3" h="636">
                  <a:moveTo>
                    <a:pt x="299" y="613"/>
                  </a:moveTo>
                  <a:lnTo>
                    <a:pt x="12" y="428"/>
                  </a:lnTo>
                  <a:lnTo>
                    <a:pt x="90" y="28"/>
                  </a:lnTo>
                  <a:lnTo>
                    <a:pt x="299" y="613"/>
                  </a:lnTo>
                  <a:moveTo>
                    <a:pt x="88" y="0"/>
                  </a:moveTo>
                  <a:lnTo>
                    <a:pt x="0" y="433"/>
                  </a:lnTo>
                  <a:lnTo>
                    <a:pt x="313" y="636"/>
                  </a:lnTo>
                  <a:lnTo>
                    <a:pt x="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Freeform 591"/>
            <p:cNvSpPr>
              <a:spLocks noEditPoints="1"/>
            </p:cNvSpPr>
            <p:nvPr/>
          </p:nvSpPr>
          <p:spPr bwMode="auto">
            <a:xfrm>
              <a:off x="3630613" y="5988050"/>
              <a:ext cx="496888" cy="679450"/>
            </a:xfrm>
            <a:custGeom>
              <a:avLst/>
              <a:gdLst>
                <a:gd name="T0" fmla="*/ 296 w 313"/>
                <a:gd name="T1" fmla="*/ 412 h 428"/>
                <a:gd name="T2" fmla="*/ 17 w 313"/>
                <a:gd name="T3" fmla="*/ 16 h 428"/>
                <a:gd name="T4" fmla="*/ 303 w 313"/>
                <a:gd name="T5" fmla="*/ 203 h 428"/>
                <a:gd name="T6" fmla="*/ 296 w 313"/>
                <a:gd name="T7" fmla="*/ 412 h 428"/>
                <a:gd name="T8" fmla="*/ 0 w 313"/>
                <a:gd name="T9" fmla="*/ 0 h 428"/>
                <a:gd name="T10" fmla="*/ 303 w 313"/>
                <a:gd name="T11" fmla="*/ 428 h 428"/>
                <a:gd name="T12" fmla="*/ 313 w 313"/>
                <a:gd name="T13" fmla="*/ 203 h 428"/>
                <a:gd name="T14" fmla="*/ 0 w 313"/>
                <a:gd name="T15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3" h="428">
                  <a:moveTo>
                    <a:pt x="296" y="412"/>
                  </a:moveTo>
                  <a:lnTo>
                    <a:pt x="17" y="16"/>
                  </a:lnTo>
                  <a:lnTo>
                    <a:pt x="303" y="203"/>
                  </a:lnTo>
                  <a:lnTo>
                    <a:pt x="296" y="412"/>
                  </a:lnTo>
                  <a:moveTo>
                    <a:pt x="0" y="0"/>
                  </a:moveTo>
                  <a:lnTo>
                    <a:pt x="303" y="428"/>
                  </a:lnTo>
                  <a:lnTo>
                    <a:pt x="313" y="20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593"/>
            <p:cNvSpPr>
              <a:spLocks noEditPoints="1"/>
            </p:cNvSpPr>
            <p:nvPr/>
          </p:nvSpPr>
          <p:spPr bwMode="auto">
            <a:xfrm>
              <a:off x="3770313" y="5232400"/>
              <a:ext cx="412750" cy="1077913"/>
            </a:xfrm>
            <a:custGeom>
              <a:avLst/>
              <a:gdLst>
                <a:gd name="T0" fmla="*/ 251 w 260"/>
                <a:gd name="T1" fmla="*/ 19 h 679"/>
                <a:gd name="T2" fmla="*/ 251 w 260"/>
                <a:gd name="T3" fmla="*/ 19 h 679"/>
                <a:gd name="T4" fmla="*/ 218 w 260"/>
                <a:gd name="T5" fmla="*/ 644 h 679"/>
                <a:gd name="T6" fmla="*/ 12 w 260"/>
                <a:gd name="T7" fmla="*/ 59 h 679"/>
                <a:gd name="T8" fmla="*/ 251 w 260"/>
                <a:gd name="T9" fmla="*/ 19 h 679"/>
                <a:gd name="T10" fmla="*/ 260 w 260"/>
                <a:gd name="T11" fmla="*/ 0 h 679"/>
                <a:gd name="T12" fmla="*/ 0 w 260"/>
                <a:gd name="T13" fmla="*/ 43 h 679"/>
                <a:gd name="T14" fmla="*/ 225 w 260"/>
                <a:gd name="T15" fmla="*/ 679 h 679"/>
                <a:gd name="T16" fmla="*/ 260 w 260"/>
                <a:gd name="T17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679">
                  <a:moveTo>
                    <a:pt x="251" y="19"/>
                  </a:moveTo>
                  <a:lnTo>
                    <a:pt x="251" y="19"/>
                  </a:lnTo>
                  <a:lnTo>
                    <a:pt x="218" y="644"/>
                  </a:lnTo>
                  <a:lnTo>
                    <a:pt x="12" y="59"/>
                  </a:lnTo>
                  <a:lnTo>
                    <a:pt x="251" y="19"/>
                  </a:lnTo>
                  <a:moveTo>
                    <a:pt x="260" y="0"/>
                  </a:moveTo>
                  <a:lnTo>
                    <a:pt x="0" y="43"/>
                  </a:lnTo>
                  <a:lnTo>
                    <a:pt x="225" y="679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595"/>
            <p:cNvSpPr>
              <a:spLocks/>
            </p:cNvSpPr>
            <p:nvPr/>
          </p:nvSpPr>
          <p:spPr bwMode="auto">
            <a:xfrm>
              <a:off x="3984626" y="6667500"/>
              <a:ext cx="258763" cy="142875"/>
            </a:xfrm>
            <a:custGeom>
              <a:avLst/>
              <a:gdLst>
                <a:gd name="T0" fmla="*/ 80 w 163"/>
                <a:gd name="T1" fmla="*/ 0 h 90"/>
                <a:gd name="T2" fmla="*/ 80 w 163"/>
                <a:gd name="T3" fmla="*/ 0 h 90"/>
                <a:gd name="T4" fmla="*/ 0 w 163"/>
                <a:gd name="T5" fmla="*/ 90 h 90"/>
                <a:gd name="T6" fmla="*/ 12 w 163"/>
                <a:gd name="T7" fmla="*/ 90 h 90"/>
                <a:gd name="T8" fmla="*/ 83 w 163"/>
                <a:gd name="T9" fmla="*/ 14 h 90"/>
                <a:gd name="T10" fmla="*/ 151 w 163"/>
                <a:gd name="T11" fmla="*/ 90 h 90"/>
                <a:gd name="T12" fmla="*/ 163 w 163"/>
                <a:gd name="T13" fmla="*/ 90 h 90"/>
                <a:gd name="T14" fmla="*/ 80 w 163"/>
                <a:gd name="T1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90">
                  <a:moveTo>
                    <a:pt x="80" y="0"/>
                  </a:moveTo>
                  <a:lnTo>
                    <a:pt x="80" y="0"/>
                  </a:lnTo>
                  <a:lnTo>
                    <a:pt x="0" y="90"/>
                  </a:lnTo>
                  <a:lnTo>
                    <a:pt x="12" y="90"/>
                  </a:lnTo>
                  <a:lnTo>
                    <a:pt x="83" y="14"/>
                  </a:lnTo>
                  <a:lnTo>
                    <a:pt x="151" y="90"/>
                  </a:lnTo>
                  <a:lnTo>
                    <a:pt x="163" y="90"/>
                  </a:lnTo>
                  <a:lnTo>
                    <a:pt x="8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597"/>
            <p:cNvSpPr>
              <a:spLocks/>
            </p:cNvSpPr>
            <p:nvPr/>
          </p:nvSpPr>
          <p:spPr bwMode="auto">
            <a:xfrm>
              <a:off x="4751388" y="47625"/>
              <a:ext cx="333375" cy="508000"/>
            </a:xfrm>
            <a:custGeom>
              <a:avLst/>
              <a:gdLst>
                <a:gd name="T0" fmla="*/ 189 w 210"/>
                <a:gd name="T1" fmla="*/ 0 h 320"/>
                <a:gd name="T2" fmla="*/ 182 w 210"/>
                <a:gd name="T3" fmla="*/ 0 h 320"/>
                <a:gd name="T4" fmla="*/ 201 w 210"/>
                <a:gd name="T5" fmla="*/ 291 h 320"/>
                <a:gd name="T6" fmla="*/ 9 w 210"/>
                <a:gd name="T7" fmla="*/ 0 h 320"/>
                <a:gd name="T8" fmla="*/ 0 w 210"/>
                <a:gd name="T9" fmla="*/ 0 h 320"/>
                <a:gd name="T10" fmla="*/ 210 w 210"/>
                <a:gd name="T11" fmla="*/ 320 h 320"/>
                <a:gd name="T12" fmla="*/ 189 w 210"/>
                <a:gd name="T13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320">
                  <a:moveTo>
                    <a:pt x="189" y="0"/>
                  </a:moveTo>
                  <a:lnTo>
                    <a:pt x="182" y="0"/>
                  </a:lnTo>
                  <a:lnTo>
                    <a:pt x="201" y="291"/>
                  </a:lnTo>
                  <a:lnTo>
                    <a:pt x="9" y="0"/>
                  </a:lnTo>
                  <a:lnTo>
                    <a:pt x="0" y="0"/>
                  </a:lnTo>
                  <a:lnTo>
                    <a:pt x="210" y="320"/>
                  </a:lnTo>
                  <a:lnTo>
                    <a:pt x="1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599"/>
            <p:cNvSpPr>
              <a:spLocks/>
            </p:cNvSpPr>
            <p:nvPr/>
          </p:nvSpPr>
          <p:spPr bwMode="auto">
            <a:xfrm>
              <a:off x="4627563" y="47625"/>
              <a:ext cx="457200" cy="508000"/>
            </a:xfrm>
            <a:custGeom>
              <a:avLst/>
              <a:gdLst>
                <a:gd name="T0" fmla="*/ 78 w 288"/>
                <a:gd name="T1" fmla="*/ 0 h 320"/>
                <a:gd name="T2" fmla="*/ 71 w 288"/>
                <a:gd name="T3" fmla="*/ 0 h 320"/>
                <a:gd name="T4" fmla="*/ 272 w 288"/>
                <a:gd name="T5" fmla="*/ 308 h 320"/>
                <a:gd name="T6" fmla="*/ 16 w 288"/>
                <a:gd name="T7" fmla="*/ 289 h 320"/>
                <a:gd name="T8" fmla="*/ 7 w 288"/>
                <a:gd name="T9" fmla="*/ 0 h 320"/>
                <a:gd name="T10" fmla="*/ 0 w 288"/>
                <a:gd name="T11" fmla="*/ 0 h 320"/>
                <a:gd name="T12" fmla="*/ 9 w 288"/>
                <a:gd name="T13" fmla="*/ 298 h 320"/>
                <a:gd name="T14" fmla="*/ 288 w 288"/>
                <a:gd name="T15" fmla="*/ 320 h 320"/>
                <a:gd name="T16" fmla="*/ 78 w 288"/>
                <a:gd name="T1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" h="320">
                  <a:moveTo>
                    <a:pt x="78" y="0"/>
                  </a:moveTo>
                  <a:lnTo>
                    <a:pt x="71" y="0"/>
                  </a:lnTo>
                  <a:lnTo>
                    <a:pt x="272" y="308"/>
                  </a:lnTo>
                  <a:lnTo>
                    <a:pt x="16" y="289"/>
                  </a:lnTo>
                  <a:lnTo>
                    <a:pt x="7" y="0"/>
                  </a:lnTo>
                  <a:lnTo>
                    <a:pt x="0" y="0"/>
                  </a:lnTo>
                  <a:lnTo>
                    <a:pt x="9" y="298"/>
                  </a:lnTo>
                  <a:lnTo>
                    <a:pt x="288" y="320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601"/>
            <p:cNvSpPr>
              <a:spLocks/>
            </p:cNvSpPr>
            <p:nvPr/>
          </p:nvSpPr>
          <p:spPr bwMode="auto">
            <a:xfrm>
              <a:off x="4751388" y="47625"/>
              <a:ext cx="333375" cy="508000"/>
            </a:xfrm>
            <a:custGeom>
              <a:avLst/>
              <a:gdLst>
                <a:gd name="T0" fmla="*/ 0 w 210"/>
                <a:gd name="T1" fmla="*/ 0 h 320"/>
                <a:gd name="T2" fmla="*/ 0 w 210"/>
                <a:gd name="T3" fmla="*/ 0 h 320"/>
                <a:gd name="T4" fmla="*/ 210 w 210"/>
                <a:gd name="T5" fmla="*/ 320 h 320"/>
                <a:gd name="T6" fmla="*/ 0 w 210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" h="320">
                  <a:moveTo>
                    <a:pt x="0" y="0"/>
                  </a:moveTo>
                  <a:lnTo>
                    <a:pt x="0" y="0"/>
                  </a:lnTo>
                  <a:lnTo>
                    <a:pt x="210" y="32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603"/>
            <p:cNvSpPr>
              <a:spLocks noEditPoints="1"/>
            </p:cNvSpPr>
            <p:nvPr/>
          </p:nvSpPr>
          <p:spPr bwMode="auto">
            <a:xfrm>
              <a:off x="3113088" y="5300663"/>
              <a:ext cx="657225" cy="687388"/>
            </a:xfrm>
            <a:custGeom>
              <a:avLst/>
              <a:gdLst>
                <a:gd name="T0" fmla="*/ 400 w 414"/>
                <a:gd name="T1" fmla="*/ 19 h 433"/>
                <a:gd name="T2" fmla="*/ 400 w 414"/>
                <a:gd name="T3" fmla="*/ 19 h 433"/>
                <a:gd name="T4" fmla="*/ 322 w 414"/>
                <a:gd name="T5" fmla="*/ 419 h 433"/>
                <a:gd name="T6" fmla="*/ 19 w 414"/>
                <a:gd name="T7" fmla="*/ 284 h 433"/>
                <a:gd name="T8" fmla="*/ 400 w 414"/>
                <a:gd name="T9" fmla="*/ 19 h 433"/>
                <a:gd name="T10" fmla="*/ 414 w 414"/>
                <a:gd name="T11" fmla="*/ 0 h 433"/>
                <a:gd name="T12" fmla="*/ 0 w 414"/>
                <a:gd name="T13" fmla="*/ 288 h 433"/>
                <a:gd name="T14" fmla="*/ 326 w 414"/>
                <a:gd name="T15" fmla="*/ 433 h 433"/>
                <a:gd name="T16" fmla="*/ 414 w 414"/>
                <a:gd name="T17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" h="433">
                  <a:moveTo>
                    <a:pt x="400" y="19"/>
                  </a:moveTo>
                  <a:lnTo>
                    <a:pt x="400" y="19"/>
                  </a:lnTo>
                  <a:lnTo>
                    <a:pt x="322" y="419"/>
                  </a:lnTo>
                  <a:lnTo>
                    <a:pt x="19" y="284"/>
                  </a:lnTo>
                  <a:lnTo>
                    <a:pt x="400" y="19"/>
                  </a:lnTo>
                  <a:moveTo>
                    <a:pt x="414" y="0"/>
                  </a:moveTo>
                  <a:lnTo>
                    <a:pt x="0" y="288"/>
                  </a:lnTo>
                  <a:lnTo>
                    <a:pt x="326" y="433"/>
                  </a:lnTo>
                  <a:lnTo>
                    <a:pt x="4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605"/>
            <p:cNvSpPr>
              <a:spLocks noEditPoints="1"/>
            </p:cNvSpPr>
            <p:nvPr/>
          </p:nvSpPr>
          <p:spPr bwMode="auto">
            <a:xfrm>
              <a:off x="5618163" y="3579813"/>
              <a:ext cx="695325" cy="514350"/>
            </a:xfrm>
            <a:custGeom>
              <a:avLst/>
              <a:gdLst>
                <a:gd name="T0" fmla="*/ 223 w 438"/>
                <a:gd name="T1" fmla="*/ 310 h 324"/>
                <a:gd name="T2" fmla="*/ 19 w 438"/>
                <a:gd name="T3" fmla="*/ 9 h 324"/>
                <a:gd name="T4" fmla="*/ 419 w 438"/>
                <a:gd name="T5" fmla="*/ 99 h 324"/>
                <a:gd name="T6" fmla="*/ 223 w 438"/>
                <a:gd name="T7" fmla="*/ 310 h 324"/>
                <a:gd name="T8" fmla="*/ 0 w 438"/>
                <a:gd name="T9" fmla="*/ 0 h 324"/>
                <a:gd name="T10" fmla="*/ 223 w 438"/>
                <a:gd name="T11" fmla="*/ 324 h 324"/>
                <a:gd name="T12" fmla="*/ 438 w 438"/>
                <a:gd name="T13" fmla="*/ 94 h 324"/>
                <a:gd name="T14" fmla="*/ 0 w 438"/>
                <a:gd name="T1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8" h="324">
                  <a:moveTo>
                    <a:pt x="223" y="310"/>
                  </a:moveTo>
                  <a:lnTo>
                    <a:pt x="19" y="9"/>
                  </a:lnTo>
                  <a:lnTo>
                    <a:pt x="419" y="99"/>
                  </a:lnTo>
                  <a:lnTo>
                    <a:pt x="223" y="310"/>
                  </a:lnTo>
                  <a:moveTo>
                    <a:pt x="0" y="0"/>
                  </a:moveTo>
                  <a:lnTo>
                    <a:pt x="223" y="324"/>
                  </a:lnTo>
                  <a:lnTo>
                    <a:pt x="438" y="9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Freeform 1010"/>
            <p:cNvSpPr>
              <a:spLocks noEditPoints="1"/>
            </p:cNvSpPr>
            <p:nvPr/>
          </p:nvSpPr>
          <p:spPr bwMode="auto">
            <a:xfrm>
              <a:off x="4924425" y="1166813"/>
              <a:ext cx="569913" cy="954088"/>
            </a:xfrm>
            <a:custGeom>
              <a:avLst/>
              <a:gdLst>
                <a:gd name="T0" fmla="*/ 9 w 359"/>
                <a:gd name="T1" fmla="*/ 575 h 601"/>
                <a:gd name="T2" fmla="*/ 68 w 359"/>
                <a:gd name="T3" fmla="*/ 22 h 601"/>
                <a:gd name="T4" fmla="*/ 340 w 359"/>
                <a:gd name="T5" fmla="*/ 232 h 601"/>
                <a:gd name="T6" fmla="*/ 9 w 359"/>
                <a:gd name="T7" fmla="*/ 575 h 601"/>
                <a:gd name="T8" fmla="*/ 61 w 359"/>
                <a:gd name="T9" fmla="*/ 0 h 601"/>
                <a:gd name="T10" fmla="*/ 61 w 359"/>
                <a:gd name="T11" fmla="*/ 0 h 601"/>
                <a:gd name="T12" fmla="*/ 0 w 359"/>
                <a:gd name="T13" fmla="*/ 601 h 601"/>
                <a:gd name="T14" fmla="*/ 359 w 359"/>
                <a:gd name="T15" fmla="*/ 230 h 601"/>
                <a:gd name="T16" fmla="*/ 61 w 359"/>
                <a:gd name="T17" fmla="*/ 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601">
                  <a:moveTo>
                    <a:pt x="9" y="575"/>
                  </a:moveTo>
                  <a:lnTo>
                    <a:pt x="68" y="22"/>
                  </a:lnTo>
                  <a:lnTo>
                    <a:pt x="340" y="232"/>
                  </a:lnTo>
                  <a:lnTo>
                    <a:pt x="9" y="575"/>
                  </a:lnTo>
                  <a:moveTo>
                    <a:pt x="61" y="0"/>
                  </a:moveTo>
                  <a:lnTo>
                    <a:pt x="61" y="0"/>
                  </a:lnTo>
                  <a:lnTo>
                    <a:pt x="0" y="601"/>
                  </a:lnTo>
                  <a:lnTo>
                    <a:pt x="359" y="230"/>
                  </a:lnTo>
                  <a:lnTo>
                    <a:pt x="6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Freeform 1012"/>
            <p:cNvSpPr>
              <a:spLocks noEditPoints="1"/>
            </p:cNvSpPr>
            <p:nvPr/>
          </p:nvSpPr>
          <p:spPr bwMode="auto">
            <a:xfrm>
              <a:off x="5021263" y="1047750"/>
              <a:ext cx="954088" cy="484188"/>
            </a:xfrm>
            <a:custGeom>
              <a:avLst/>
              <a:gdLst>
                <a:gd name="T0" fmla="*/ 580 w 601"/>
                <a:gd name="T1" fmla="*/ 9 h 305"/>
                <a:gd name="T2" fmla="*/ 580 w 601"/>
                <a:gd name="T3" fmla="*/ 9 h 305"/>
                <a:gd name="T4" fmla="*/ 298 w 601"/>
                <a:gd name="T5" fmla="*/ 288 h 305"/>
                <a:gd name="T6" fmla="*/ 26 w 601"/>
                <a:gd name="T7" fmla="*/ 78 h 305"/>
                <a:gd name="T8" fmla="*/ 580 w 601"/>
                <a:gd name="T9" fmla="*/ 9 h 305"/>
                <a:gd name="T10" fmla="*/ 601 w 601"/>
                <a:gd name="T11" fmla="*/ 0 h 305"/>
                <a:gd name="T12" fmla="*/ 0 w 601"/>
                <a:gd name="T13" fmla="*/ 75 h 305"/>
                <a:gd name="T14" fmla="*/ 298 w 601"/>
                <a:gd name="T15" fmla="*/ 305 h 305"/>
                <a:gd name="T16" fmla="*/ 601 w 601"/>
                <a:gd name="T1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1" h="305">
                  <a:moveTo>
                    <a:pt x="580" y="9"/>
                  </a:moveTo>
                  <a:lnTo>
                    <a:pt x="580" y="9"/>
                  </a:lnTo>
                  <a:lnTo>
                    <a:pt x="298" y="288"/>
                  </a:lnTo>
                  <a:lnTo>
                    <a:pt x="26" y="78"/>
                  </a:lnTo>
                  <a:lnTo>
                    <a:pt x="580" y="9"/>
                  </a:lnTo>
                  <a:moveTo>
                    <a:pt x="601" y="0"/>
                  </a:moveTo>
                  <a:lnTo>
                    <a:pt x="0" y="75"/>
                  </a:lnTo>
                  <a:lnTo>
                    <a:pt x="298" y="305"/>
                  </a:lnTo>
                  <a:lnTo>
                    <a:pt x="6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1014"/>
            <p:cNvSpPr>
              <a:spLocks noEditPoints="1"/>
            </p:cNvSpPr>
            <p:nvPr/>
          </p:nvSpPr>
          <p:spPr bwMode="auto">
            <a:xfrm>
              <a:off x="4611688" y="1166813"/>
              <a:ext cx="409575" cy="954088"/>
            </a:xfrm>
            <a:custGeom>
              <a:avLst/>
              <a:gdLst>
                <a:gd name="T0" fmla="*/ 249 w 258"/>
                <a:gd name="T1" fmla="*/ 22 h 601"/>
                <a:gd name="T2" fmla="*/ 249 w 258"/>
                <a:gd name="T3" fmla="*/ 22 h 601"/>
                <a:gd name="T4" fmla="*/ 192 w 258"/>
                <a:gd name="T5" fmla="*/ 573 h 601"/>
                <a:gd name="T6" fmla="*/ 12 w 258"/>
                <a:gd name="T7" fmla="*/ 164 h 601"/>
                <a:gd name="T8" fmla="*/ 249 w 258"/>
                <a:gd name="T9" fmla="*/ 22 h 601"/>
                <a:gd name="T10" fmla="*/ 258 w 258"/>
                <a:gd name="T11" fmla="*/ 0 h 601"/>
                <a:gd name="T12" fmla="*/ 0 w 258"/>
                <a:gd name="T13" fmla="*/ 154 h 601"/>
                <a:gd name="T14" fmla="*/ 197 w 258"/>
                <a:gd name="T15" fmla="*/ 601 h 601"/>
                <a:gd name="T16" fmla="*/ 258 w 258"/>
                <a:gd name="T17" fmla="*/ 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601">
                  <a:moveTo>
                    <a:pt x="249" y="22"/>
                  </a:moveTo>
                  <a:lnTo>
                    <a:pt x="249" y="22"/>
                  </a:lnTo>
                  <a:lnTo>
                    <a:pt x="192" y="573"/>
                  </a:lnTo>
                  <a:lnTo>
                    <a:pt x="12" y="164"/>
                  </a:lnTo>
                  <a:lnTo>
                    <a:pt x="249" y="22"/>
                  </a:lnTo>
                  <a:moveTo>
                    <a:pt x="258" y="0"/>
                  </a:moveTo>
                  <a:lnTo>
                    <a:pt x="0" y="154"/>
                  </a:lnTo>
                  <a:lnTo>
                    <a:pt x="197" y="601"/>
                  </a:lnTo>
                  <a:lnTo>
                    <a:pt x="2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1016"/>
            <p:cNvSpPr>
              <a:spLocks noEditPoints="1"/>
            </p:cNvSpPr>
            <p:nvPr/>
          </p:nvSpPr>
          <p:spPr bwMode="auto">
            <a:xfrm>
              <a:off x="4641850" y="520700"/>
              <a:ext cx="442913" cy="646113"/>
            </a:xfrm>
            <a:custGeom>
              <a:avLst/>
              <a:gdLst>
                <a:gd name="T0" fmla="*/ 234 w 279"/>
                <a:gd name="T1" fmla="*/ 384 h 407"/>
                <a:gd name="T2" fmla="*/ 14 w 279"/>
                <a:gd name="T3" fmla="*/ 12 h 407"/>
                <a:gd name="T4" fmla="*/ 270 w 279"/>
                <a:gd name="T5" fmla="*/ 31 h 407"/>
                <a:gd name="T6" fmla="*/ 234 w 279"/>
                <a:gd name="T7" fmla="*/ 384 h 407"/>
                <a:gd name="T8" fmla="*/ 0 w 279"/>
                <a:gd name="T9" fmla="*/ 0 h 407"/>
                <a:gd name="T10" fmla="*/ 239 w 279"/>
                <a:gd name="T11" fmla="*/ 407 h 407"/>
                <a:gd name="T12" fmla="*/ 279 w 279"/>
                <a:gd name="T13" fmla="*/ 22 h 407"/>
                <a:gd name="T14" fmla="*/ 0 w 279"/>
                <a:gd name="T15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9" h="407">
                  <a:moveTo>
                    <a:pt x="234" y="384"/>
                  </a:moveTo>
                  <a:lnTo>
                    <a:pt x="14" y="12"/>
                  </a:lnTo>
                  <a:lnTo>
                    <a:pt x="270" y="31"/>
                  </a:lnTo>
                  <a:lnTo>
                    <a:pt x="234" y="384"/>
                  </a:lnTo>
                  <a:moveTo>
                    <a:pt x="0" y="0"/>
                  </a:moveTo>
                  <a:lnTo>
                    <a:pt x="239" y="407"/>
                  </a:lnTo>
                  <a:lnTo>
                    <a:pt x="279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1018"/>
            <p:cNvSpPr>
              <a:spLocks noEditPoints="1"/>
            </p:cNvSpPr>
            <p:nvPr/>
          </p:nvSpPr>
          <p:spPr bwMode="auto">
            <a:xfrm>
              <a:off x="5021263" y="762000"/>
              <a:ext cx="954088" cy="404813"/>
            </a:xfrm>
            <a:custGeom>
              <a:avLst/>
              <a:gdLst>
                <a:gd name="T0" fmla="*/ 24 w 601"/>
                <a:gd name="T1" fmla="*/ 246 h 255"/>
                <a:gd name="T2" fmla="*/ 220 w 601"/>
                <a:gd name="T3" fmla="*/ 12 h 255"/>
                <a:gd name="T4" fmla="*/ 578 w 601"/>
                <a:gd name="T5" fmla="*/ 177 h 255"/>
                <a:gd name="T6" fmla="*/ 24 w 601"/>
                <a:gd name="T7" fmla="*/ 246 h 255"/>
                <a:gd name="T8" fmla="*/ 216 w 601"/>
                <a:gd name="T9" fmla="*/ 0 h 255"/>
                <a:gd name="T10" fmla="*/ 216 w 601"/>
                <a:gd name="T11" fmla="*/ 0 h 255"/>
                <a:gd name="T12" fmla="*/ 0 w 601"/>
                <a:gd name="T13" fmla="*/ 255 h 255"/>
                <a:gd name="T14" fmla="*/ 601 w 601"/>
                <a:gd name="T15" fmla="*/ 180 h 255"/>
                <a:gd name="T16" fmla="*/ 216 w 601"/>
                <a:gd name="T17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1" h="255">
                  <a:moveTo>
                    <a:pt x="24" y="246"/>
                  </a:moveTo>
                  <a:lnTo>
                    <a:pt x="220" y="12"/>
                  </a:lnTo>
                  <a:lnTo>
                    <a:pt x="578" y="177"/>
                  </a:lnTo>
                  <a:lnTo>
                    <a:pt x="24" y="246"/>
                  </a:lnTo>
                  <a:moveTo>
                    <a:pt x="216" y="0"/>
                  </a:moveTo>
                  <a:lnTo>
                    <a:pt x="216" y="0"/>
                  </a:lnTo>
                  <a:lnTo>
                    <a:pt x="0" y="255"/>
                  </a:lnTo>
                  <a:lnTo>
                    <a:pt x="601" y="180"/>
                  </a:lnTo>
                  <a:lnTo>
                    <a:pt x="2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1020"/>
            <p:cNvSpPr>
              <a:spLocks noEditPoints="1"/>
            </p:cNvSpPr>
            <p:nvPr/>
          </p:nvSpPr>
          <p:spPr bwMode="auto">
            <a:xfrm>
              <a:off x="5021263" y="555625"/>
              <a:ext cx="342900" cy="611188"/>
            </a:xfrm>
            <a:custGeom>
              <a:avLst/>
              <a:gdLst>
                <a:gd name="T0" fmla="*/ 7 w 216"/>
                <a:gd name="T1" fmla="*/ 366 h 385"/>
                <a:gd name="T2" fmla="*/ 43 w 216"/>
                <a:gd name="T3" fmla="*/ 14 h 385"/>
                <a:gd name="T4" fmla="*/ 206 w 216"/>
                <a:gd name="T5" fmla="*/ 132 h 385"/>
                <a:gd name="T6" fmla="*/ 7 w 216"/>
                <a:gd name="T7" fmla="*/ 366 h 385"/>
                <a:gd name="T8" fmla="*/ 40 w 216"/>
                <a:gd name="T9" fmla="*/ 0 h 385"/>
                <a:gd name="T10" fmla="*/ 40 w 216"/>
                <a:gd name="T11" fmla="*/ 0 h 385"/>
                <a:gd name="T12" fmla="*/ 0 w 216"/>
                <a:gd name="T13" fmla="*/ 385 h 385"/>
                <a:gd name="T14" fmla="*/ 216 w 216"/>
                <a:gd name="T15" fmla="*/ 130 h 385"/>
                <a:gd name="T16" fmla="*/ 40 w 216"/>
                <a:gd name="T17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385">
                  <a:moveTo>
                    <a:pt x="7" y="366"/>
                  </a:moveTo>
                  <a:lnTo>
                    <a:pt x="43" y="14"/>
                  </a:lnTo>
                  <a:lnTo>
                    <a:pt x="206" y="132"/>
                  </a:lnTo>
                  <a:lnTo>
                    <a:pt x="7" y="366"/>
                  </a:lnTo>
                  <a:moveTo>
                    <a:pt x="40" y="0"/>
                  </a:moveTo>
                  <a:lnTo>
                    <a:pt x="40" y="0"/>
                  </a:lnTo>
                  <a:lnTo>
                    <a:pt x="0" y="385"/>
                  </a:lnTo>
                  <a:lnTo>
                    <a:pt x="216" y="130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0138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7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60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49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6400800"/>
            <a:ext cx="12192000" cy="457200"/>
            <a:chOff x="0" y="6217920"/>
            <a:chExt cx="12192000" cy="640080"/>
          </a:xfrm>
        </p:grpSpPr>
        <p:sp>
          <p:nvSpPr>
            <p:cNvPr id="3" name="矩形 2"/>
            <p:cNvSpPr/>
            <p:nvPr/>
          </p:nvSpPr>
          <p:spPr>
            <a:xfrm>
              <a:off x="0" y="6217920"/>
              <a:ext cx="1234440" cy="640080"/>
            </a:xfrm>
            <a:prstGeom prst="rect">
              <a:avLst/>
            </a:prstGeom>
            <a:solidFill>
              <a:srgbClr val="6B39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234440" y="6217920"/>
              <a:ext cx="10957560" cy="640080"/>
            </a:xfrm>
            <a:prstGeom prst="rect">
              <a:avLst/>
            </a:prstGeom>
            <a:solidFill>
              <a:srgbClr val="F18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293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07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9" r:id="rId2"/>
    <p:sldLayoutId id="2147483650" r:id="rId3"/>
    <p:sldLayoutId id="214748365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4554245"/>
            <a:ext cx="12192000" cy="2475206"/>
          </a:xfrm>
          <a:prstGeom prst="rect">
            <a:avLst/>
          </a:prstGeom>
          <a:solidFill>
            <a:srgbClr val="F18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817051" y="1244007"/>
            <a:ext cx="10148932" cy="2880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军事理论课</a:t>
            </a:r>
            <a:endParaRPr lang="en-US" altLang="zh-CN" sz="3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1500" b="1" dirty="0" smtClean="0">
                <a:solidFill>
                  <a:srgbClr val="F18101"/>
                </a:solidFill>
              </a:rPr>
              <a:t>习近平</a:t>
            </a:r>
            <a:r>
              <a:rPr lang="zh-CN" altLang="en-US" sz="7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改革强军思想</a:t>
            </a:r>
            <a:endParaRPr lang="zh-CN" altLang="en-US" sz="7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953968" y="1594485"/>
            <a:ext cx="2928423" cy="357188"/>
          </a:xfrm>
          <a:prstGeom prst="rect">
            <a:avLst/>
          </a:prstGeom>
          <a:solidFill>
            <a:srgbClr val="F18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19672" y="1594485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LESSON ONE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385742" y="4093853"/>
            <a:ext cx="7102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浙江大学军事理论教研室           程春</a:t>
            </a:r>
            <a:endParaRPr lang="zh-CN" altLang="en-US" dirty="0">
              <a:solidFill>
                <a:srgbClr val="5F5E5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0" y="5136284"/>
            <a:ext cx="11783034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 smtClean="0">
                <a:solidFill>
                  <a:schemeClr val="bg1"/>
                </a:solidFill>
              </a:rPr>
              <a:t>        </a:t>
            </a:r>
            <a:r>
              <a:rPr lang="zh-CN" altLang="en-US" sz="2800" b="1" dirty="0" smtClean="0">
                <a:solidFill>
                  <a:srgbClr val="162127"/>
                </a:solidFill>
              </a:rPr>
              <a:t>国防</a:t>
            </a:r>
            <a:r>
              <a:rPr lang="zh-CN" altLang="en-US" sz="2400" b="1" dirty="0" smtClean="0">
                <a:solidFill>
                  <a:srgbClr val="162127"/>
                </a:solidFill>
              </a:rPr>
              <a:t>：</a:t>
            </a:r>
            <a:r>
              <a:rPr lang="zh-CN" altLang="en-US" sz="2000" dirty="0" smtClean="0">
                <a:solidFill>
                  <a:schemeClr val="bg1"/>
                </a:solidFill>
              </a:rPr>
              <a:t>国家</a:t>
            </a:r>
            <a:r>
              <a:rPr lang="zh-CN" altLang="en-US" sz="2000" dirty="0">
                <a:solidFill>
                  <a:schemeClr val="bg1"/>
                </a:solidFill>
              </a:rPr>
              <a:t>为防备和抵抗侵略，制止颠覆活动，保卫国家主权、领土完整和安全而进行的军事活动以及与军事有关的政治、经济、外交、科技、教育等方面的活动</a:t>
            </a:r>
          </a:p>
          <a:p>
            <a:pPr algn="ctr">
              <a:lnSpc>
                <a:spcPct val="110000"/>
              </a:lnSpc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Air\Desktop\长城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881" y="0"/>
            <a:ext cx="2697102" cy="263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69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5"/>
          <p:cNvSpPr/>
          <p:nvPr/>
        </p:nvSpPr>
        <p:spPr>
          <a:xfrm>
            <a:off x="1111324" y="759289"/>
            <a:ext cx="5922645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措施二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大军区改为</a:t>
            </a:r>
            <a:r>
              <a:rPr lang="en-US" altLang="zh-CN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大战区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" y="1739591"/>
            <a:ext cx="5554423" cy="37356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917" y="1739591"/>
            <a:ext cx="5408341" cy="3735658"/>
          </a:xfrm>
          <a:prstGeom prst="rect">
            <a:avLst/>
          </a:prstGeom>
        </p:spPr>
      </p:pic>
      <p:sp>
        <p:nvSpPr>
          <p:cNvPr id="9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我国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国防和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745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5"/>
          <p:cNvSpPr/>
          <p:nvPr/>
        </p:nvSpPr>
        <p:spPr>
          <a:xfrm>
            <a:off x="1420812" y="775897"/>
            <a:ext cx="5922645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措施三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：成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立军种指挥机关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039" y="1679598"/>
            <a:ext cx="5497046" cy="3746437"/>
          </a:xfrm>
          <a:prstGeom prst="rect">
            <a:avLst/>
          </a:prstGeom>
        </p:spPr>
      </p:pic>
      <p:sp>
        <p:nvSpPr>
          <p:cNvPr id="6" name="Text Box 44"/>
          <p:cNvSpPr/>
          <p:nvPr/>
        </p:nvSpPr>
        <p:spPr>
          <a:xfrm>
            <a:off x="2113471" y="5523052"/>
            <a:ext cx="7298163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 fontAlgn="auto"/>
            <a:r>
              <a:rPr lang="zh-CN" altLang="en-US" sz="2000" b="1" dirty="0" smtClean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成立陆军、海军、空军、火箭军、战略支援部队指挥机关。</a:t>
            </a:r>
            <a:endParaRPr lang="zh-CN" altLang="en-US" sz="2000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我国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国防和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039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8"/>
          <p:cNvSpPr>
            <a:spLocks noChangeArrowheads="1"/>
          </p:cNvSpPr>
          <p:nvPr/>
        </p:nvSpPr>
        <p:spPr bwMode="auto">
          <a:xfrm>
            <a:off x="1413154" y="1716150"/>
            <a:ext cx="9080143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二是</a:t>
            </a:r>
            <a:r>
              <a:rPr lang="zh-CN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抓住</a:t>
            </a:r>
            <a:r>
              <a:rPr lang="zh-CN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治权</a:t>
            </a:r>
            <a:r>
              <a:rPr lang="zh-CN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这个关键，构建严密的权利运行</a:t>
            </a:r>
            <a:r>
              <a:rPr lang="zh-CN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制约</a:t>
            </a:r>
            <a:r>
              <a:rPr lang="zh-CN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监督</a:t>
            </a:r>
            <a:r>
              <a:rPr lang="zh-CN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体系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86084" y="3133176"/>
            <a:ext cx="8684858" cy="45719"/>
          </a:xfrm>
          <a:prstGeom prst="rect">
            <a:avLst/>
          </a:prstGeom>
          <a:solidFill>
            <a:srgbClr val="F96C1A"/>
          </a:solidFill>
          <a:ln>
            <a:solidFill>
              <a:srgbClr val="E1472F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我国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国防和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25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1"/>
          <p:cNvSpPr/>
          <p:nvPr/>
        </p:nvSpPr>
        <p:spPr>
          <a:xfrm>
            <a:off x="1435100" y="1659890"/>
            <a:ext cx="6731000" cy="352742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直接连接符 43"/>
          <p:cNvSpPr/>
          <p:nvPr/>
        </p:nvSpPr>
        <p:spPr>
          <a:xfrm>
            <a:off x="1704975" y="2442845"/>
            <a:ext cx="6264275" cy="0"/>
          </a:xfrm>
          <a:prstGeom prst="line">
            <a:avLst/>
          </a:prstGeom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25"/>
          <p:cNvSpPr/>
          <p:nvPr/>
        </p:nvSpPr>
        <p:spPr>
          <a:xfrm>
            <a:off x="2065655" y="1908175"/>
            <a:ext cx="59226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组建</a:t>
            </a:r>
            <a:r>
              <a:rPr lang="zh-CN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新的军委纪委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45"/>
          <p:cNvSpPr/>
          <p:nvPr/>
        </p:nvSpPr>
        <p:spPr>
          <a:xfrm>
            <a:off x="1704975" y="1959293"/>
            <a:ext cx="288925" cy="288925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x-none" dirty="0">
                <a:solidFill>
                  <a:srgbClr val="FFFFFF"/>
                </a:solidFill>
                <a:latin typeface="Impact" panose="020B0806030902050204" pitchFamily="2" charset="0"/>
                <a:ea typeface="Tahoma" panose="020B0604030504040204" pitchFamily="2" charset="0"/>
                <a:sym typeface="Times New Roman" panose="02020603050405020304" pitchFamily="2" charset="0"/>
              </a:rPr>
              <a:t>1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" name="Text Box 44"/>
          <p:cNvSpPr/>
          <p:nvPr/>
        </p:nvSpPr>
        <p:spPr>
          <a:xfrm>
            <a:off x="1631950" y="2962910"/>
            <a:ext cx="6337300" cy="9233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 fontAlgn="auto"/>
            <a:r>
              <a:rPr lang="zh-CN" altLang="zh-CN" b="1" dirty="0" smtClean="0">
                <a:latin typeface="Calibri" panose="020F0502020204030204" pitchFamily="34" charset="0"/>
                <a:ea typeface="宋体" panose="02010600030101010101" pitchFamily="2" charset="-122"/>
              </a:rPr>
              <a:t>军委纪委</a:t>
            </a:r>
            <a:r>
              <a:rPr lang="zh-CN" altLang="zh-CN" b="1" dirty="0">
                <a:latin typeface="Calibri" panose="020F0502020204030204" pitchFamily="34" charset="0"/>
                <a:ea typeface="宋体" panose="02010600030101010101" pitchFamily="2" charset="-122"/>
              </a:rPr>
              <a:t>实体化编设，各军兵种、武警部队和战区也实现纪委实体化，纪检监察工作专司主管，强化了纪检监督的独立性和权威性</a:t>
            </a:r>
            <a:endParaRPr lang="zh-CN" altLang="en-US" b="1" dirty="0"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9" name="图片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75" y="1659890"/>
            <a:ext cx="2656840" cy="3527425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2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我国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国防和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707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1"/>
          <p:cNvSpPr/>
          <p:nvPr/>
        </p:nvSpPr>
        <p:spPr>
          <a:xfrm>
            <a:off x="1631950" y="1908175"/>
            <a:ext cx="6731000" cy="352742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直接连接符 43"/>
          <p:cNvSpPr/>
          <p:nvPr/>
        </p:nvSpPr>
        <p:spPr>
          <a:xfrm>
            <a:off x="1704975" y="2442845"/>
            <a:ext cx="6264275" cy="0"/>
          </a:xfrm>
          <a:prstGeom prst="line">
            <a:avLst/>
          </a:prstGeom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25"/>
          <p:cNvSpPr/>
          <p:nvPr/>
        </p:nvSpPr>
        <p:spPr>
          <a:xfrm>
            <a:off x="2065655" y="1908175"/>
            <a:ext cx="59226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组建</a:t>
            </a:r>
            <a:r>
              <a:rPr lang="zh-CN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军委审计署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45"/>
          <p:cNvSpPr/>
          <p:nvPr/>
        </p:nvSpPr>
        <p:spPr>
          <a:xfrm>
            <a:off x="1704975" y="1959293"/>
            <a:ext cx="288925" cy="288925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x-none" dirty="0" smtClean="0">
                <a:solidFill>
                  <a:srgbClr val="FFFFFF"/>
                </a:solidFill>
                <a:latin typeface="Impact" panose="020B0806030902050204" pitchFamily="2" charset="0"/>
                <a:ea typeface="Tahoma" panose="020B0604030504040204" pitchFamily="2" charset="0"/>
                <a:sym typeface="Times New Roman" panose="02020603050405020304" pitchFamily="2" charset="0"/>
              </a:rPr>
              <a:t>2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" name="Text Box 44"/>
          <p:cNvSpPr/>
          <p:nvPr/>
        </p:nvSpPr>
        <p:spPr>
          <a:xfrm>
            <a:off x="2065654" y="2962910"/>
            <a:ext cx="5903595" cy="9233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 fontAlgn="auto"/>
            <a:r>
              <a:rPr lang="zh-CN" altLang="zh-CN" b="1" dirty="0">
                <a:latin typeface="Calibri" panose="020F0502020204030204" pitchFamily="34" charset="0"/>
                <a:ea typeface="宋体" panose="02010600030101010101" pitchFamily="2" charset="-122"/>
              </a:rPr>
              <a:t>解放军审计署由原总后勤部划归中央军委建制</a:t>
            </a:r>
            <a:r>
              <a:rPr lang="zh-CN" altLang="zh-CN" b="1" dirty="0" smtClean="0">
                <a:latin typeface="Calibri" panose="020F0502020204030204" pitchFamily="34" charset="0"/>
                <a:ea typeface="宋体" panose="02010600030101010101" pitchFamily="2" charset="-122"/>
              </a:rPr>
              <a:t>，全部</a:t>
            </a:r>
            <a:r>
              <a:rPr lang="zh-CN" altLang="zh-CN" b="1" dirty="0">
                <a:latin typeface="Calibri" panose="020F0502020204030204" pitchFamily="34" charset="0"/>
                <a:ea typeface="宋体" panose="02010600030101010101" pitchFamily="2" charset="-122"/>
              </a:rPr>
              <a:t>实行派驻审计，成为军委财经管理的“监督哨”和经济决策的</a:t>
            </a:r>
            <a:r>
              <a:rPr lang="zh-CN" altLang="zh-CN" b="1" dirty="0" smtClean="0">
                <a:latin typeface="Calibri" panose="020F0502020204030204" pitchFamily="34" charset="0"/>
                <a:ea typeface="宋体" panose="02010600030101010101" pitchFamily="2" charset="-122"/>
              </a:rPr>
              <a:t>“大参谋”</a:t>
            </a:r>
            <a:endParaRPr lang="zh-CN" altLang="en-US" b="1" dirty="0"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9" name="图片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75" y="1908175"/>
            <a:ext cx="2656840" cy="3527425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2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我国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国防和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605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1"/>
          <p:cNvSpPr/>
          <p:nvPr/>
        </p:nvSpPr>
        <p:spPr>
          <a:xfrm>
            <a:off x="1631950" y="1696306"/>
            <a:ext cx="6731000" cy="352742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直接连接符 43"/>
          <p:cNvSpPr/>
          <p:nvPr/>
        </p:nvSpPr>
        <p:spPr>
          <a:xfrm>
            <a:off x="1704975" y="2297882"/>
            <a:ext cx="6264275" cy="0"/>
          </a:xfrm>
          <a:prstGeom prst="line">
            <a:avLst/>
          </a:prstGeom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25"/>
          <p:cNvSpPr/>
          <p:nvPr/>
        </p:nvSpPr>
        <p:spPr>
          <a:xfrm>
            <a:off x="2065655" y="1841269"/>
            <a:ext cx="59226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组建</a:t>
            </a:r>
            <a:r>
              <a:rPr lang="zh-CN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新的军委政法委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45"/>
          <p:cNvSpPr/>
          <p:nvPr/>
        </p:nvSpPr>
        <p:spPr>
          <a:xfrm>
            <a:off x="1704975" y="1870085"/>
            <a:ext cx="288925" cy="288925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x-none" dirty="0" smtClean="0">
                <a:solidFill>
                  <a:srgbClr val="FFFFFF"/>
                </a:solidFill>
                <a:latin typeface="Impact" panose="020B0806030902050204" pitchFamily="2" charset="0"/>
                <a:ea typeface="Tahoma" panose="020B0604030504040204" pitchFamily="2" charset="0"/>
                <a:sym typeface="Times New Roman" panose="02020603050405020304" pitchFamily="2" charset="0"/>
              </a:rPr>
              <a:t>3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" name="Text Box 44"/>
          <p:cNvSpPr/>
          <p:nvPr/>
        </p:nvSpPr>
        <p:spPr>
          <a:xfrm>
            <a:off x="1631950" y="2962910"/>
            <a:ext cx="6337300" cy="9233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 fontAlgn="auto"/>
            <a:r>
              <a:rPr lang="zh-CN" altLang="zh-CN" b="1" dirty="0">
                <a:latin typeface="Calibri" panose="020F0502020204030204" pitchFamily="34" charset="0"/>
                <a:ea typeface="宋体" panose="02010600030101010101" pitchFamily="2" charset="-122"/>
              </a:rPr>
              <a:t>领导管理解放军军事法院、解放军军事检察院和保卫部门，同时，调整军事司法体制，按区域设置军事法院、军事检察院，确保他们依法独立公正行使职权</a:t>
            </a:r>
            <a:r>
              <a:rPr lang="zh-CN" altLang="zh-CN" b="1" dirty="0" smtClean="0">
                <a:latin typeface="Calibri" panose="020F0502020204030204" pitchFamily="34" charset="0"/>
                <a:ea typeface="宋体" panose="02010600030101010101" pitchFamily="2" charset="-122"/>
              </a:rPr>
              <a:t>。</a:t>
            </a:r>
            <a:endParaRPr lang="zh-CN" altLang="en-US" b="1" dirty="0"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9" name="图片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75" y="1696306"/>
            <a:ext cx="2656840" cy="3527425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2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我国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国防和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204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8"/>
          <p:cNvSpPr>
            <a:spLocks noChangeArrowheads="1"/>
          </p:cNvSpPr>
          <p:nvPr/>
        </p:nvSpPr>
        <p:spPr bwMode="auto">
          <a:xfrm>
            <a:off x="1413154" y="1716150"/>
            <a:ext cx="9080143" cy="179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三是</a:t>
            </a:r>
            <a:r>
              <a:rPr lang="zh-CN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打造</a:t>
            </a:r>
            <a:r>
              <a:rPr lang="zh-CN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精锐作战力量，</a:t>
            </a:r>
            <a:r>
              <a:rPr lang="zh-CN" altLang="zh-CN" sz="3200" b="1" dirty="0">
                <a:solidFill>
                  <a:srgbClr val="E147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优化规模结构和部队编成</a:t>
            </a:r>
            <a:r>
              <a:rPr lang="zh-CN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，推动我军由数量规模型向质量效能型转变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86084" y="3133176"/>
            <a:ext cx="8684858" cy="45719"/>
          </a:xfrm>
          <a:prstGeom prst="rect">
            <a:avLst/>
          </a:prstGeom>
          <a:solidFill>
            <a:srgbClr val="F96C1A"/>
          </a:solidFill>
          <a:ln>
            <a:solidFill>
              <a:srgbClr val="E1472F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我国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国防和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247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1"/>
          <p:cNvSpPr/>
          <p:nvPr/>
        </p:nvSpPr>
        <p:spPr>
          <a:xfrm>
            <a:off x="1435100" y="1659890"/>
            <a:ext cx="6731000" cy="352742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直接连接符 43"/>
          <p:cNvSpPr/>
          <p:nvPr/>
        </p:nvSpPr>
        <p:spPr>
          <a:xfrm>
            <a:off x="1704975" y="2442845"/>
            <a:ext cx="6264275" cy="0"/>
          </a:xfrm>
          <a:prstGeom prst="line">
            <a:avLst/>
          </a:prstGeom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25"/>
          <p:cNvSpPr/>
          <p:nvPr/>
        </p:nvSpPr>
        <p:spPr>
          <a:xfrm>
            <a:off x="2511079" y="2016919"/>
            <a:ext cx="59226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规模</a:t>
            </a:r>
            <a:r>
              <a:rPr lang="zh-CN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结构和力量编成不适应的问题越发突出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45"/>
          <p:cNvSpPr/>
          <p:nvPr/>
        </p:nvSpPr>
        <p:spPr>
          <a:xfrm>
            <a:off x="1573838" y="1981595"/>
            <a:ext cx="879436" cy="483552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Impact" panose="020B0806030902050204" pitchFamily="2" charset="0"/>
                <a:ea typeface="宋体" panose="02010600030101010101" pitchFamily="2" charset="-122"/>
                <a:sym typeface="Times New Roman" panose="02020603050405020304" pitchFamily="2" charset="0"/>
              </a:rPr>
              <a:t>问题</a:t>
            </a:r>
            <a:endParaRPr lang="zh-CN" altLang="en-US" b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8" name="Text Box 44"/>
          <p:cNvSpPr/>
          <p:nvPr/>
        </p:nvSpPr>
        <p:spPr>
          <a:xfrm>
            <a:off x="1631950" y="2684135"/>
            <a:ext cx="633730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/>
            <a:r>
              <a:rPr lang="zh-CN" altLang="en-US" b="1" dirty="0" smtClean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①</a:t>
            </a:r>
            <a:r>
              <a:rPr lang="zh-CN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规模体量偏大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9" name="Text Box 44"/>
          <p:cNvSpPr/>
          <p:nvPr/>
        </p:nvSpPr>
        <p:spPr>
          <a:xfrm>
            <a:off x="1628236" y="3260273"/>
            <a:ext cx="633730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 fontAlgn="auto"/>
            <a:r>
              <a:rPr lang="zh-CN" altLang="en-US" b="1" dirty="0" smtClean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②</a:t>
            </a:r>
            <a:r>
              <a:rPr lang="zh-CN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比例失调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（官兵、机关部队、作战非作战）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0" name="Text Box 44"/>
          <p:cNvSpPr/>
          <p:nvPr/>
        </p:nvSpPr>
        <p:spPr>
          <a:xfrm>
            <a:off x="1628236" y="3873590"/>
            <a:ext cx="633730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/>
            <a:r>
              <a:rPr lang="zh-CN" altLang="en-US" b="1" dirty="0" smtClean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③</a:t>
            </a:r>
            <a:r>
              <a:rPr lang="zh-CN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新质战斗力比重偏小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1" name="Text Box 44"/>
          <p:cNvSpPr/>
          <p:nvPr/>
        </p:nvSpPr>
        <p:spPr>
          <a:xfrm>
            <a:off x="1651000" y="4420000"/>
            <a:ext cx="633730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 fontAlgn="auto"/>
            <a:r>
              <a:rPr lang="zh-CN" altLang="en-US" b="1" dirty="0" smtClean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④</a:t>
            </a:r>
            <a:r>
              <a:rPr lang="zh-CN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部队模块化合成程度低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12" name="图片 47" descr="F:\年度工作\2017\6月\图片\世界军事.jpg世界军事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35975" y="1660525"/>
            <a:ext cx="2656840" cy="3526790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5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我国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国防和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243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/>
      <p:bldP spid="9" grpId="0" bldLvl="0"/>
      <p:bldP spid="10" grpId="0" bldLvl="0"/>
      <p:bldP spid="11" grpId="0" bldLvl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/>
          <p:nvPr/>
        </p:nvSpPr>
        <p:spPr>
          <a:xfrm>
            <a:off x="1229995" y="1006594"/>
            <a:ext cx="482219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/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优化官兵比例</a:t>
            </a:r>
            <a:endParaRPr lang="en-US" altLang="x-none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81430" y="3089800"/>
            <a:ext cx="4608830" cy="42126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</a:pPr>
            <a:r>
              <a:rPr lang="zh-CN" altLang="en-US" b="1" dirty="0" smtClean="0">
                <a:latin typeface="Calibri" panose="020F0502020204030204" pitchFamily="34" charset="0"/>
                <a:ea typeface="宋体" panose="02010600030101010101" pitchFamily="2" charset="-122"/>
                <a:sym typeface="微软雅黑" panose="020B0503020204020204" pitchFamily="34" charset="-122"/>
              </a:rPr>
              <a:t>颁布新</a:t>
            </a:r>
            <a:r>
              <a:rPr lang="en-US" altLang="zh-CN" b="1" dirty="0" smtClean="0">
                <a:latin typeface="Calibri" panose="020F0502020204030204" pitchFamily="34" charset="0"/>
                <a:ea typeface="宋体" panose="02010600030101010101" pitchFamily="2" charset="-122"/>
                <a:sym typeface="微软雅黑" panose="020B0503020204020204" pitchFamily="34" charset="-122"/>
              </a:rPr>
              <a:t>《</a:t>
            </a:r>
            <a:r>
              <a:rPr lang="zh-CN" altLang="en-US" b="1" dirty="0" smtClean="0">
                <a:latin typeface="Calibri" panose="020F0502020204030204" pitchFamily="34" charset="0"/>
                <a:ea typeface="宋体" panose="02010600030101010101" pitchFamily="2" charset="-122"/>
                <a:sym typeface="微软雅黑" panose="020B0503020204020204" pitchFamily="34" charset="-122"/>
              </a:rPr>
              <a:t>文职条例</a:t>
            </a:r>
            <a:r>
              <a:rPr lang="en-US" altLang="zh-CN" b="1" dirty="0" smtClean="0">
                <a:latin typeface="Calibri" panose="020F0502020204030204" pitchFamily="34" charset="0"/>
                <a:ea typeface="宋体" panose="02010600030101010101" pitchFamily="2" charset="-122"/>
                <a:sym typeface="微软雅黑" panose="020B0503020204020204" pitchFamily="34" charset="-122"/>
              </a:rPr>
              <a:t>》</a:t>
            </a:r>
            <a:r>
              <a:rPr lang="zh-CN" altLang="en-US" b="1" dirty="0" smtClean="0">
                <a:latin typeface="Calibri" panose="020F0502020204030204" pitchFamily="34" charset="0"/>
                <a:ea typeface="宋体" panose="02010600030101010101" pitchFamily="2" charset="-122"/>
                <a:sym typeface="微软雅黑" panose="020B0503020204020204" pitchFamily="34" charset="-122"/>
              </a:rPr>
              <a:t>，优化官兵比例</a:t>
            </a:r>
            <a:endParaRPr lang="zh-CN" altLang="en-US" b="1" dirty="0">
              <a:latin typeface="Calibri" panose="020F0502020204030204" pitchFamily="34" charset="0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6" name="直接连接符 26"/>
          <p:cNvSpPr/>
          <p:nvPr/>
        </p:nvSpPr>
        <p:spPr>
          <a:xfrm>
            <a:off x="1417638" y="5661025"/>
            <a:ext cx="9725025" cy="0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" y="813435"/>
            <a:ext cx="762000" cy="755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直接连接符 18"/>
          <p:cNvSpPr/>
          <p:nvPr/>
        </p:nvSpPr>
        <p:spPr>
          <a:xfrm>
            <a:off x="1281430" y="1485668"/>
            <a:ext cx="9725025" cy="0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216" y="1064895"/>
            <a:ext cx="4406978" cy="4693559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0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我国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国防和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447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/>
          <p:nvPr/>
        </p:nvSpPr>
        <p:spPr>
          <a:xfrm>
            <a:off x="1229995" y="1006594"/>
            <a:ext cx="482219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/>
            <a:r>
              <a:rPr lang="en-US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优化机关</a:t>
            </a:r>
            <a:r>
              <a:rPr lang="zh-CN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与部队</a:t>
            </a:r>
            <a:r>
              <a:rPr lang="zh-CN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比例</a:t>
            </a:r>
            <a:endParaRPr lang="en-US" altLang="x-none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81430" y="3089800"/>
            <a:ext cx="4608830" cy="76963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</a:pPr>
            <a:r>
              <a:rPr lang="zh-CN" altLang="zh-CN" b="1" dirty="0">
                <a:latin typeface="Calibri" panose="020F0502020204030204" pitchFamily="34" charset="0"/>
                <a:ea typeface="宋体" panose="02010600030101010101" pitchFamily="2" charset="-122"/>
              </a:rPr>
              <a:t>严格控制机关内设机构和人员数量，大幅压剪全军团级以上机关现役员额</a:t>
            </a:r>
            <a:endParaRPr lang="zh-CN" altLang="en-US" b="1" dirty="0">
              <a:latin typeface="Calibri" panose="020F0502020204030204" pitchFamily="34" charset="0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6" name="直接连接符 26"/>
          <p:cNvSpPr/>
          <p:nvPr/>
        </p:nvSpPr>
        <p:spPr>
          <a:xfrm>
            <a:off x="1417638" y="5661025"/>
            <a:ext cx="9725025" cy="0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" y="813435"/>
            <a:ext cx="762000" cy="755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直接连接符 18"/>
          <p:cNvSpPr/>
          <p:nvPr/>
        </p:nvSpPr>
        <p:spPr>
          <a:xfrm>
            <a:off x="1281430" y="1485668"/>
            <a:ext cx="9725025" cy="0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942" y="1191260"/>
            <a:ext cx="5435690" cy="3599634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1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我国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国防和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615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ir\Desktop\新建文件夹\桌面文件\备课\中国国防\习主席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13" y="1404357"/>
            <a:ext cx="3164352" cy="408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3"/>
          <p:cNvSpPr txBox="1"/>
          <p:nvPr/>
        </p:nvSpPr>
        <p:spPr>
          <a:xfrm>
            <a:off x="4979963" y="1743474"/>
            <a:ext cx="6428265" cy="3046976"/>
          </a:xfrm>
          <a:prstGeom prst="rect">
            <a:avLst/>
          </a:prstGeom>
          <a:noFill/>
        </p:spPr>
        <p:txBody>
          <a:bodyPr wrap="square" lIns="91427" tIns="45714" rIns="91427" bIns="45714" rtlCol="0">
            <a:spAutoFit/>
          </a:bodyPr>
          <a:lstStyle/>
          <a:p>
            <a:pPr indent="457135">
              <a:lnSpc>
                <a:spcPct val="200000"/>
              </a:lnSpc>
              <a:spcAft>
                <a:spcPts val="600"/>
              </a:spcAft>
              <a:defRPr/>
            </a:pPr>
            <a:r>
              <a:rPr lang="en-US" altLang="zh-CN" sz="2400" dirty="0" smtClean="0"/>
              <a:t>  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日，北京天安门城楼，习主席在中国人民抗日战争暨世界反法西斯战争胜利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70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周年纪念大会上郑重宣布：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中国将裁减军队员额</a:t>
            </a: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67061" y="6403473"/>
            <a:ext cx="61732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四、我国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国防和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军队建设、改革情况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484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/>
          <p:nvPr/>
        </p:nvSpPr>
        <p:spPr>
          <a:xfrm>
            <a:off x="1229994" y="1006594"/>
            <a:ext cx="5349743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/>
            <a:r>
              <a:rPr lang="en-US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优化作战</a:t>
            </a:r>
            <a:r>
              <a:rPr lang="zh-CN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部队与非作战部队</a:t>
            </a:r>
            <a:r>
              <a:rPr lang="zh-CN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比例</a:t>
            </a:r>
            <a:endParaRPr lang="en-US" altLang="x-none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81430" y="3089800"/>
            <a:ext cx="4608830" cy="77264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精简文艺体育、新闻出版、服务保障和院校、医疗、仓库、科研院所等机构和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直接连接符 26"/>
          <p:cNvSpPr/>
          <p:nvPr/>
        </p:nvSpPr>
        <p:spPr>
          <a:xfrm>
            <a:off x="1417638" y="5661025"/>
            <a:ext cx="9725025" cy="0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" y="813435"/>
            <a:ext cx="762000" cy="755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直接连接符 18"/>
          <p:cNvSpPr/>
          <p:nvPr/>
        </p:nvSpPr>
        <p:spPr>
          <a:xfrm>
            <a:off x="1281430" y="1485668"/>
            <a:ext cx="9725025" cy="0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331" y="1191260"/>
            <a:ext cx="5242420" cy="3494947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1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我国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国防和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41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/>
          <p:nvPr/>
        </p:nvSpPr>
        <p:spPr>
          <a:xfrm>
            <a:off x="1229995" y="1006594"/>
            <a:ext cx="482219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/>
            <a:r>
              <a:rPr lang="en-US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优化军兵种结构</a:t>
            </a:r>
            <a:endParaRPr lang="en-US" altLang="x-none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81430" y="3089800"/>
            <a:ext cx="4608830" cy="116435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</a:pPr>
            <a:r>
              <a:rPr lang="zh-CN" altLang="en-US" b="1" dirty="0" smtClean="0">
                <a:latin typeface="Calibri" panose="020F0502020204030204" pitchFamily="34" charset="0"/>
                <a:ea typeface="宋体" panose="02010600030101010101" pitchFamily="2" charset="-122"/>
              </a:rPr>
              <a:t>原有规模压缩到</a:t>
            </a:r>
            <a:r>
              <a:rPr lang="en-US" altLang="zh-CN" b="1" dirty="0" smtClean="0">
                <a:latin typeface="Calibri" panose="020F0502020204030204" pitchFamily="34" charset="0"/>
                <a:ea typeface="宋体" panose="02010600030101010101" pitchFamily="2" charset="-122"/>
              </a:rPr>
              <a:t>200</a:t>
            </a:r>
            <a:r>
              <a:rPr lang="zh-CN" altLang="en-US" b="1" dirty="0" smtClean="0">
                <a:latin typeface="Calibri" panose="020F0502020204030204" pitchFamily="34" charset="0"/>
                <a:ea typeface="宋体" panose="02010600030101010101" pitchFamily="2" charset="-122"/>
              </a:rPr>
              <a:t>万前提下，</a:t>
            </a:r>
            <a:r>
              <a:rPr lang="zh-CN" altLang="zh-CN" b="1" dirty="0" smtClean="0">
                <a:latin typeface="Calibri" panose="020F0502020204030204" pitchFamily="34" charset="0"/>
                <a:ea typeface="宋体" panose="02010600030101010101" pitchFamily="2" charset="-122"/>
              </a:rPr>
              <a:t>压缩</a:t>
            </a:r>
            <a:r>
              <a:rPr lang="zh-CN" altLang="zh-CN" b="1" dirty="0">
                <a:latin typeface="Calibri" panose="020F0502020204030204" pitchFamily="34" charset="0"/>
                <a:ea typeface="宋体" panose="02010600030101010101" pitchFamily="2" charset="-122"/>
              </a:rPr>
              <a:t>陆军规模，适度增加海军、火箭军、战略支援部队规模，保持空军现有规模</a:t>
            </a:r>
            <a:endParaRPr lang="zh-CN" altLang="en-US" b="1" dirty="0">
              <a:latin typeface="Calibri" panose="020F0502020204030204" pitchFamily="34" charset="0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6" name="直接连接符 26"/>
          <p:cNvSpPr/>
          <p:nvPr/>
        </p:nvSpPr>
        <p:spPr>
          <a:xfrm>
            <a:off x="1417638" y="5661025"/>
            <a:ext cx="9725025" cy="0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" y="813435"/>
            <a:ext cx="762000" cy="755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直接连接符 18"/>
          <p:cNvSpPr/>
          <p:nvPr/>
        </p:nvSpPr>
        <p:spPr>
          <a:xfrm>
            <a:off x="1281430" y="1485668"/>
            <a:ext cx="9725025" cy="0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547" y="1190173"/>
            <a:ext cx="5302385" cy="3799253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1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我国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国防和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330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/>
          <p:nvPr/>
        </p:nvSpPr>
        <p:spPr>
          <a:xfrm>
            <a:off x="1229995" y="1006594"/>
            <a:ext cx="482219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/>
            <a:r>
              <a:rPr lang="en-US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优化军兵种</a:t>
            </a:r>
            <a:r>
              <a:rPr lang="zh-CN" altLang="en-US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</a:t>
            </a:r>
            <a:r>
              <a:rPr lang="zh-CN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endParaRPr lang="en-US" altLang="x-none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81430" y="3089800"/>
            <a:ext cx="4608830" cy="116435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</a:pPr>
            <a:r>
              <a:rPr lang="zh-CN" altLang="zh-CN" b="1" dirty="0">
                <a:latin typeface="Calibri" panose="020F0502020204030204" pitchFamily="34" charset="0"/>
                <a:ea typeface="宋体" panose="02010600030101010101" pitchFamily="2" charset="-122"/>
              </a:rPr>
              <a:t>大幅压缩传统兵种及老旧装备部队，充实和加强新型作战力量，增加新质战斗力比重</a:t>
            </a:r>
            <a:endParaRPr lang="zh-CN" altLang="en-US" b="1" dirty="0">
              <a:latin typeface="Calibri" panose="020F0502020204030204" pitchFamily="34" charset="0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6" name="直接连接符 26"/>
          <p:cNvSpPr/>
          <p:nvPr/>
        </p:nvSpPr>
        <p:spPr>
          <a:xfrm>
            <a:off x="1417638" y="5661025"/>
            <a:ext cx="9725025" cy="0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" y="813435"/>
            <a:ext cx="762000" cy="755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直接连接符 18"/>
          <p:cNvSpPr/>
          <p:nvPr/>
        </p:nvSpPr>
        <p:spPr>
          <a:xfrm>
            <a:off x="1281430" y="1485668"/>
            <a:ext cx="9725025" cy="0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534" y="1191260"/>
            <a:ext cx="5481660" cy="3712911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1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我国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国防和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881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Rectangle 5"/>
          <p:cNvSpPr>
            <a:spLocks noChangeArrowheads="1"/>
          </p:cNvSpPr>
          <p:nvPr/>
        </p:nvSpPr>
        <p:spPr bwMode="auto">
          <a:xfrm>
            <a:off x="6107450" y="1"/>
            <a:ext cx="6084550" cy="6857999"/>
          </a:xfrm>
          <a:prstGeom prst="rect">
            <a:avLst/>
          </a:prstGeom>
          <a:solidFill>
            <a:srgbClr val="F96C1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56" name="矩形 555"/>
          <p:cNvSpPr/>
          <p:nvPr/>
        </p:nvSpPr>
        <p:spPr bwMode="auto">
          <a:xfrm>
            <a:off x="1490500" y="5188659"/>
            <a:ext cx="3265288" cy="576064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>
            <a:noFill/>
            <a:round/>
            <a:headEnd type="oval" w="med" len="med"/>
            <a:tailEnd/>
          </a:ln>
          <a:ex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9" name="Text Box 54"/>
          <p:cNvSpPr txBox="1">
            <a:spLocks noChangeArrowheads="1"/>
          </p:cNvSpPr>
          <p:nvPr/>
        </p:nvSpPr>
        <p:spPr bwMode="auto">
          <a:xfrm>
            <a:off x="7510420" y="4019109"/>
            <a:ext cx="3699521" cy="36933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fontAlgn="base">
              <a:spcBef>
                <a:spcPct val="5000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</a:lstStyle>
          <a:p>
            <a:r>
              <a:rPr lang="en-US" altLang="zh-CN" dirty="0"/>
              <a:t> </a:t>
            </a:r>
            <a:r>
              <a:rPr lang="en-US" altLang="zh-CN" dirty="0" smtClean="0"/>
              <a:t>247714111@qq.com</a:t>
            </a:r>
            <a:endParaRPr lang="en-US" altLang="zh-CN" dirty="0"/>
          </a:p>
        </p:txBody>
      </p:sp>
      <p:sp>
        <p:nvSpPr>
          <p:cNvPr id="571" name="Freeform 137"/>
          <p:cNvSpPr>
            <a:spLocks noChangeAspect="1" noEditPoints="1"/>
          </p:cNvSpPr>
          <p:nvPr/>
        </p:nvSpPr>
        <p:spPr bwMode="auto">
          <a:xfrm>
            <a:off x="7059800" y="4097137"/>
            <a:ext cx="360000" cy="235669"/>
          </a:xfrm>
          <a:custGeom>
            <a:avLst/>
            <a:gdLst>
              <a:gd name="T0" fmla="*/ 112 w 128"/>
              <a:gd name="T1" fmla="*/ 0 h 84"/>
              <a:gd name="T2" fmla="*/ 16 w 128"/>
              <a:gd name="T3" fmla="*/ 0 h 84"/>
              <a:gd name="T4" fmla="*/ 0 w 128"/>
              <a:gd name="T5" fmla="*/ 16 h 84"/>
              <a:gd name="T6" fmla="*/ 0 w 128"/>
              <a:gd name="T7" fmla="*/ 68 h 84"/>
              <a:gd name="T8" fmla="*/ 16 w 128"/>
              <a:gd name="T9" fmla="*/ 84 h 84"/>
              <a:gd name="T10" fmla="*/ 112 w 128"/>
              <a:gd name="T11" fmla="*/ 84 h 84"/>
              <a:gd name="T12" fmla="*/ 128 w 128"/>
              <a:gd name="T13" fmla="*/ 68 h 84"/>
              <a:gd name="T14" fmla="*/ 128 w 128"/>
              <a:gd name="T15" fmla="*/ 16 h 84"/>
              <a:gd name="T16" fmla="*/ 112 w 128"/>
              <a:gd name="T17" fmla="*/ 0 h 84"/>
              <a:gd name="T18" fmla="*/ 8 w 128"/>
              <a:gd name="T19" fmla="*/ 21 h 84"/>
              <a:gd name="T20" fmla="*/ 36 w 128"/>
              <a:gd name="T21" fmla="*/ 42 h 84"/>
              <a:gd name="T22" fmla="*/ 8 w 128"/>
              <a:gd name="T23" fmla="*/ 63 h 84"/>
              <a:gd name="T24" fmla="*/ 8 w 128"/>
              <a:gd name="T25" fmla="*/ 21 h 84"/>
              <a:gd name="T26" fmla="*/ 120 w 128"/>
              <a:gd name="T27" fmla="*/ 68 h 84"/>
              <a:gd name="T28" fmla="*/ 112 w 128"/>
              <a:gd name="T29" fmla="*/ 76 h 84"/>
              <a:gd name="T30" fmla="*/ 16 w 128"/>
              <a:gd name="T31" fmla="*/ 76 h 84"/>
              <a:gd name="T32" fmla="*/ 8 w 128"/>
              <a:gd name="T33" fmla="*/ 68 h 84"/>
              <a:gd name="T34" fmla="*/ 40 w 128"/>
              <a:gd name="T35" fmla="*/ 45 h 84"/>
              <a:gd name="T36" fmla="*/ 57 w 128"/>
              <a:gd name="T37" fmla="*/ 58 h 84"/>
              <a:gd name="T38" fmla="*/ 64 w 128"/>
              <a:gd name="T39" fmla="*/ 60 h 84"/>
              <a:gd name="T40" fmla="*/ 71 w 128"/>
              <a:gd name="T41" fmla="*/ 58 h 84"/>
              <a:gd name="T42" fmla="*/ 89 w 128"/>
              <a:gd name="T43" fmla="*/ 45 h 84"/>
              <a:gd name="T44" fmla="*/ 120 w 128"/>
              <a:gd name="T45" fmla="*/ 68 h 84"/>
              <a:gd name="T46" fmla="*/ 120 w 128"/>
              <a:gd name="T47" fmla="*/ 63 h 84"/>
              <a:gd name="T48" fmla="*/ 92 w 128"/>
              <a:gd name="T49" fmla="*/ 42 h 84"/>
              <a:gd name="T50" fmla="*/ 120 w 128"/>
              <a:gd name="T51" fmla="*/ 21 h 84"/>
              <a:gd name="T52" fmla="*/ 120 w 128"/>
              <a:gd name="T53" fmla="*/ 63 h 84"/>
              <a:gd name="T54" fmla="*/ 69 w 128"/>
              <a:gd name="T55" fmla="*/ 54 h 84"/>
              <a:gd name="T56" fmla="*/ 64 w 128"/>
              <a:gd name="T57" fmla="*/ 56 h 84"/>
              <a:gd name="T58" fmla="*/ 59 w 128"/>
              <a:gd name="T59" fmla="*/ 54 h 84"/>
              <a:gd name="T60" fmla="*/ 43 w 128"/>
              <a:gd name="T61" fmla="*/ 42 h 84"/>
              <a:gd name="T62" fmla="*/ 40 w 128"/>
              <a:gd name="T63" fmla="*/ 40 h 84"/>
              <a:gd name="T64" fmla="*/ 8 w 128"/>
              <a:gd name="T65" fmla="*/ 16 h 84"/>
              <a:gd name="T66" fmla="*/ 8 w 128"/>
              <a:gd name="T67" fmla="*/ 16 h 84"/>
              <a:gd name="T68" fmla="*/ 16 w 128"/>
              <a:gd name="T69" fmla="*/ 8 h 84"/>
              <a:gd name="T70" fmla="*/ 112 w 128"/>
              <a:gd name="T71" fmla="*/ 8 h 84"/>
              <a:gd name="T72" fmla="*/ 120 w 128"/>
              <a:gd name="T73" fmla="*/ 16 h 84"/>
              <a:gd name="T74" fmla="*/ 69 w 128"/>
              <a:gd name="T75" fmla="*/ 5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" h="84">
                <a:moveTo>
                  <a:pt x="11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7"/>
                  <a:pt x="7" y="84"/>
                  <a:pt x="16" y="84"/>
                </a:cubicBezTo>
                <a:cubicBezTo>
                  <a:pt x="112" y="84"/>
                  <a:pt x="112" y="84"/>
                  <a:pt x="112" y="84"/>
                </a:cubicBezTo>
                <a:cubicBezTo>
                  <a:pt x="121" y="84"/>
                  <a:pt x="128" y="77"/>
                  <a:pt x="128" y="68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moveTo>
                  <a:pt x="8" y="21"/>
                </a:moveTo>
                <a:cubicBezTo>
                  <a:pt x="36" y="42"/>
                  <a:pt x="36" y="42"/>
                  <a:pt x="36" y="42"/>
                </a:cubicBezTo>
                <a:cubicBezTo>
                  <a:pt x="8" y="63"/>
                  <a:pt x="8" y="63"/>
                  <a:pt x="8" y="63"/>
                </a:cubicBezTo>
                <a:lnTo>
                  <a:pt x="8" y="21"/>
                </a:lnTo>
                <a:close/>
                <a:moveTo>
                  <a:pt x="120" y="68"/>
                </a:moveTo>
                <a:cubicBezTo>
                  <a:pt x="120" y="72"/>
                  <a:pt x="117" y="76"/>
                  <a:pt x="112" y="76"/>
                </a:cubicBezTo>
                <a:cubicBezTo>
                  <a:pt x="16" y="76"/>
                  <a:pt x="16" y="76"/>
                  <a:pt x="16" y="76"/>
                </a:cubicBezTo>
                <a:cubicBezTo>
                  <a:pt x="12" y="76"/>
                  <a:pt x="8" y="72"/>
                  <a:pt x="8" y="68"/>
                </a:cubicBezTo>
                <a:cubicBezTo>
                  <a:pt x="40" y="45"/>
                  <a:pt x="40" y="45"/>
                  <a:pt x="40" y="45"/>
                </a:cubicBezTo>
                <a:cubicBezTo>
                  <a:pt x="57" y="58"/>
                  <a:pt x="57" y="58"/>
                  <a:pt x="57" y="58"/>
                </a:cubicBezTo>
                <a:cubicBezTo>
                  <a:pt x="59" y="59"/>
                  <a:pt x="62" y="60"/>
                  <a:pt x="64" y="60"/>
                </a:cubicBezTo>
                <a:cubicBezTo>
                  <a:pt x="67" y="60"/>
                  <a:pt x="69" y="59"/>
                  <a:pt x="71" y="58"/>
                </a:cubicBezTo>
                <a:cubicBezTo>
                  <a:pt x="89" y="45"/>
                  <a:pt x="89" y="45"/>
                  <a:pt x="89" y="45"/>
                </a:cubicBezTo>
                <a:lnTo>
                  <a:pt x="120" y="68"/>
                </a:lnTo>
                <a:close/>
                <a:moveTo>
                  <a:pt x="120" y="63"/>
                </a:moveTo>
                <a:cubicBezTo>
                  <a:pt x="92" y="42"/>
                  <a:pt x="92" y="42"/>
                  <a:pt x="92" y="42"/>
                </a:cubicBezTo>
                <a:cubicBezTo>
                  <a:pt x="120" y="21"/>
                  <a:pt x="120" y="21"/>
                  <a:pt x="120" y="21"/>
                </a:cubicBezTo>
                <a:lnTo>
                  <a:pt x="120" y="63"/>
                </a:lnTo>
                <a:close/>
                <a:moveTo>
                  <a:pt x="69" y="54"/>
                </a:moveTo>
                <a:cubicBezTo>
                  <a:pt x="68" y="55"/>
                  <a:pt x="66" y="56"/>
                  <a:pt x="64" y="56"/>
                </a:cubicBezTo>
                <a:cubicBezTo>
                  <a:pt x="62" y="56"/>
                  <a:pt x="61" y="55"/>
                  <a:pt x="59" y="54"/>
                </a:cubicBezTo>
                <a:cubicBezTo>
                  <a:pt x="43" y="42"/>
                  <a:pt x="43" y="42"/>
                  <a:pt x="43" y="42"/>
                </a:cubicBezTo>
                <a:cubicBezTo>
                  <a:pt x="40" y="40"/>
                  <a:pt x="40" y="40"/>
                  <a:pt x="40" y="4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7" y="8"/>
                  <a:pt x="120" y="12"/>
                  <a:pt x="120" y="16"/>
                </a:cubicBezTo>
                <a:lnTo>
                  <a:pt x="69" y="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796" y="2164038"/>
            <a:ext cx="5325827" cy="277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686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8"/>
          <p:cNvSpPr>
            <a:spLocks noChangeArrowheads="1"/>
          </p:cNvSpPr>
          <p:nvPr/>
        </p:nvSpPr>
        <p:spPr bwMode="auto">
          <a:xfrm>
            <a:off x="923883" y="598749"/>
            <a:ext cx="9080143" cy="63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32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习主席为何要开启这轮改革？</a:t>
            </a:r>
            <a:endParaRPr lang="zh-CN" altLang="en-US" sz="32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2696" y="1459120"/>
            <a:ext cx="8244000" cy="45719"/>
          </a:xfrm>
          <a:prstGeom prst="rect">
            <a:avLst/>
          </a:prstGeom>
          <a:solidFill>
            <a:srgbClr val="F96C1A"/>
          </a:solidFill>
          <a:ln>
            <a:solidFill>
              <a:srgbClr val="E1472F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48"/>
          <p:cNvSpPr>
            <a:spLocks noChangeArrowheads="1"/>
          </p:cNvSpPr>
          <p:nvPr/>
        </p:nvSpPr>
        <p:spPr bwMode="auto">
          <a:xfrm>
            <a:off x="1231857" y="1931080"/>
            <a:ext cx="724829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世界军事发展的趋势</a:t>
            </a:r>
            <a:endParaRPr lang="zh-CN" altLang="en-US" sz="2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478" y="2753235"/>
            <a:ext cx="3346584" cy="2645566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1092696" y="2792899"/>
            <a:ext cx="6208436" cy="233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400" b="1" dirty="0">
                <a:latin typeface="微软雅黑" pitchFamily="34" charset="-122"/>
                <a:ea typeface="微软雅黑" pitchFamily="34" charset="-122"/>
              </a:rPr>
              <a:t>“新军事变革为我们提供了千载难逢的机遇，我们要抓住机遇、奋发有为，不仅要赶上潮流、赶上时代，还要力争走在时代前列，我们要有这样的雄心壮志”</a:t>
            </a:r>
            <a:endParaRPr lang="en-US" altLang="zh-CN" sz="2400" b="1" dirty="0"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>
              <a:lnSpc>
                <a:spcPts val="3500"/>
              </a:lnSpc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sym typeface="+mn-ea"/>
              </a:rPr>
              <a:t>                             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sym typeface="+mn-ea"/>
              </a:rPr>
              <a:t>——习近平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我国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国防和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9673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41"/>
          <p:cNvSpPr/>
          <p:nvPr/>
        </p:nvSpPr>
        <p:spPr>
          <a:xfrm>
            <a:off x="1056739" y="2771335"/>
            <a:ext cx="5804111" cy="325486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矩形 48"/>
          <p:cNvSpPr>
            <a:spLocks noChangeArrowheads="1"/>
          </p:cNvSpPr>
          <p:nvPr/>
        </p:nvSpPr>
        <p:spPr bwMode="auto">
          <a:xfrm>
            <a:off x="923883" y="598749"/>
            <a:ext cx="9080143" cy="63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32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习主席为何要开启这轮改革？</a:t>
            </a:r>
            <a:endParaRPr lang="zh-CN" altLang="en-US" sz="32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2696" y="1459120"/>
            <a:ext cx="8244000" cy="45719"/>
          </a:xfrm>
          <a:prstGeom prst="rect">
            <a:avLst/>
          </a:prstGeom>
          <a:solidFill>
            <a:srgbClr val="F96C1A"/>
          </a:solidFill>
          <a:ln>
            <a:solidFill>
              <a:srgbClr val="E1472F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48"/>
          <p:cNvSpPr>
            <a:spLocks noChangeArrowheads="1"/>
          </p:cNvSpPr>
          <p:nvPr/>
        </p:nvSpPr>
        <p:spPr bwMode="auto">
          <a:xfrm>
            <a:off x="1231857" y="1931080"/>
            <a:ext cx="724829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世界军事发展的趋势</a:t>
            </a:r>
            <a:endParaRPr lang="zh-CN" altLang="en-US" sz="2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25"/>
          <p:cNvSpPr/>
          <p:nvPr/>
        </p:nvSpPr>
        <p:spPr>
          <a:xfrm>
            <a:off x="2070446" y="3023087"/>
            <a:ext cx="59226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军事领域的“代差效应”</a:t>
            </a:r>
            <a:r>
              <a:rPr lang="zh-CN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明显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 45"/>
          <p:cNvSpPr/>
          <p:nvPr/>
        </p:nvSpPr>
        <p:spPr>
          <a:xfrm>
            <a:off x="1654113" y="3062774"/>
            <a:ext cx="288925" cy="288925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x-none" dirty="0">
                <a:solidFill>
                  <a:srgbClr val="FFFFFF"/>
                </a:solidFill>
                <a:latin typeface="Impact" panose="020B0806030902050204" pitchFamily="2" charset="0"/>
                <a:ea typeface="Tahoma" panose="020B0604030504040204" pitchFamily="2" charset="0"/>
                <a:sym typeface="Times New Roman" panose="02020603050405020304" pitchFamily="2" charset="0"/>
              </a:rPr>
              <a:t>1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4" name="Text Box 44"/>
          <p:cNvSpPr/>
          <p:nvPr/>
        </p:nvSpPr>
        <p:spPr>
          <a:xfrm>
            <a:off x="1133408" y="3541151"/>
            <a:ext cx="5650772" cy="317009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 fontAlgn="auto"/>
            <a:r>
              <a:rPr lang="zh-CN" altLang="en-US" sz="2000" b="1" dirty="0" smtClean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从整体看：</a:t>
            </a:r>
            <a:r>
              <a:rPr lang="en-US" altLang="zh-CN" sz="2000" b="1" dirty="0" smtClean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20</a:t>
            </a:r>
            <a:r>
              <a:rPr lang="zh-CN" altLang="en-US" sz="2000" b="1" dirty="0" smtClean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几天征服了伊拉克；</a:t>
            </a:r>
            <a:endParaRPr lang="en-US" altLang="zh-CN" sz="2000" b="1" dirty="0" smtClean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457200" fontAlgn="auto"/>
            <a:r>
              <a:rPr lang="zh-CN" altLang="en-US" sz="2000" b="1" dirty="0" smtClean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从具体作战情况看（</a:t>
            </a:r>
            <a:r>
              <a:rPr lang="en-US" altLang="zh-CN" sz="2000" b="1" dirty="0" smtClean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2003</a:t>
            </a:r>
            <a:r>
              <a:rPr lang="zh-CN" altLang="en-US" sz="2000" b="1" dirty="0" smtClean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年</a:t>
            </a:r>
            <a:r>
              <a:rPr lang="en-US" altLang="zh-CN" sz="2000" b="1" dirty="0" smtClean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000" b="1" dirty="0" smtClean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月</a:t>
            </a:r>
            <a:r>
              <a:rPr lang="en-US" altLang="zh-CN" sz="2000" b="1" dirty="0" smtClean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7</a:t>
            </a:r>
            <a:r>
              <a:rPr lang="zh-CN" altLang="en-US" sz="2000" b="1" dirty="0" smtClean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日美军摩苏尔战斗）：</a:t>
            </a:r>
            <a:endParaRPr lang="en-US" altLang="zh-CN" sz="2000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457200" fontAlgn="auto"/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美军</a:t>
            </a:r>
            <a:r>
              <a:rPr lang="zh-CN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“目明耳聪”</a:t>
            </a:r>
            <a:r>
              <a:rPr lang="zh-CN" altLang="zh-CN" sz="2000" b="1" dirty="0" smtClean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，</a:t>
            </a:r>
            <a:r>
              <a:rPr lang="zh-CN" altLang="en-US" sz="2000" b="1" dirty="0" smtClean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对手</a:t>
            </a:r>
            <a:r>
              <a:rPr lang="zh-CN" altLang="zh-CN" sz="2000" b="1" dirty="0" smtClean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“眼盲耳背”</a:t>
            </a:r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；</a:t>
            </a:r>
            <a:endParaRPr lang="en-US" altLang="zh-CN" sz="2000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457200" fontAlgn="auto"/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美军</a:t>
            </a:r>
            <a:r>
              <a:rPr lang="zh-CN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“打得到打得准”</a:t>
            </a:r>
            <a:r>
              <a:rPr lang="zh-CN" altLang="zh-CN" sz="2000" b="1" dirty="0" smtClean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，</a:t>
            </a:r>
            <a:r>
              <a:rPr lang="zh-CN" altLang="en-US" sz="2000" b="1" dirty="0" smtClean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对手</a:t>
            </a:r>
            <a:r>
              <a:rPr lang="zh-CN" altLang="zh-CN" sz="2000" b="1" dirty="0" smtClean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“</a:t>
            </a:r>
            <a:r>
              <a:rPr lang="zh-CN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打不到打不准”</a:t>
            </a:r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；</a:t>
            </a:r>
            <a:endParaRPr lang="en-US" altLang="zh-CN" sz="2000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457200" fontAlgn="auto"/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美军</a:t>
            </a:r>
            <a:r>
              <a:rPr lang="zh-CN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成体系地作战</a:t>
            </a:r>
            <a:r>
              <a:rPr lang="zh-CN" altLang="zh-CN" sz="2000" b="1" dirty="0" smtClean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，</a:t>
            </a:r>
            <a:r>
              <a:rPr lang="zh-CN" altLang="en-US" sz="2000" b="1" dirty="0" smtClean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对手</a:t>
            </a:r>
            <a:r>
              <a:rPr lang="zh-CN" altLang="zh-CN" sz="2000" b="1" dirty="0" smtClean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单个</a:t>
            </a:r>
            <a:r>
              <a:rPr lang="zh-CN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单元作战</a:t>
            </a:r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。</a:t>
            </a:r>
            <a:endParaRPr lang="en-US" altLang="zh-CN" sz="2000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457200" fontAlgn="auto"/>
            <a:endParaRPr lang="zh-CN" altLang="en-US" sz="2000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indent="457200" fontAlgn="auto"/>
            <a:endParaRPr lang="en-US" altLang="zh-CN" sz="2000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457200" fontAlgn="auto"/>
            <a:endParaRPr lang="zh-CN" altLang="en-US" sz="2000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6" name="图片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161" y="2749225"/>
            <a:ext cx="3183070" cy="3168602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7" name="Text Box 44"/>
          <p:cNvSpPr/>
          <p:nvPr/>
        </p:nvSpPr>
        <p:spPr>
          <a:xfrm>
            <a:off x="7914902" y="5917827"/>
            <a:ext cx="2843588" cy="48564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altLang="en-US" sz="1900" b="1" dirty="0" smtClean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伊拉克战争</a:t>
            </a:r>
          </a:p>
        </p:txBody>
      </p:sp>
      <p:sp>
        <p:nvSpPr>
          <p:cNvPr id="20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我国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国防和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928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8"/>
          <p:cNvSpPr>
            <a:spLocks noChangeArrowheads="1"/>
          </p:cNvSpPr>
          <p:nvPr/>
        </p:nvSpPr>
        <p:spPr bwMode="auto">
          <a:xfrm>
            <a:off x="923883" y="598749"/>
            <a:ext cx="9080143" cy="63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32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习主席为何要开启这轮改革？</a:t>
            </a:r>
            <a:endParaRPr lang="zh-CN" altLang="en-US" sz="32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2696" y="1459120"/>
            <a:ext cx="8244000" cy="45719"/>
          </a:xfrm>
          <a:prstGeom prst="rect">
            <a:avLst/>
          </a:prstGeom>
          <a:solidFill>
            <a:srgbClr val="F96C1A"/>
          </a:solidFill>
          <a:ln>
            <a:solidFill>
              <a:srgbClr val="E1472F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48"/>
          <p:cNvSpPr>
            <a:spLocks noChangeArrowheads="1"/>
          </p:cNvSpPr>
          <p:nvPr/>
        </p:nvSpPr>
        <p:spPr bwMode="auto">
          <a:xfrm>
            <a:off x="1231857" y="1931080"/>
            <a:ext cx="724829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世界军事发展的趋势</a:t>
            </a:r>
            <a:endParaRPr lang="zh-CN" altLang="en-US" sz="2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25"/>
          <p:cNvSpPr/>
          <p:nvPr/>
        </p:nvSpPr>
        <p:spPr>
          <a:xfrm>
            <a:off x="2070446" y="2699523"/>
            <a:ext cx="5922645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大国军队的体制编制进一步</a:t>
            </a:r>
            <a:r>
              <a:rPr lang="zh-CN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 45"/>
          <p:cNvSpPr/>
          <p:nvPr/>
        </p:nvSpPr>
        <p:spPr>
          <a:xfrm>
            <a:off x="1654113" y="2739210"/>
            <a:ext cx="288925" cy="288925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x-none" dirty="0" smtClean="0">
                <a:solidFill>
                  <a:srgbClr val="FFFFFF"/>
                </a:solidFill>
                <a:latin typeface="Impact" panose="020B0806030902050204" pitchFamily="2" charset="0"/>
                <a:ea typeface="Tahoma" panose="020B0604030504040204" pitchFamily="2" charset="0"/>
                <a:sym typeface="Times New Roman" panose="02020603050405020304" pitchFamily="2" charset="0"/>
              </a:rPr>
              <a:t>2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02128" y="3960059"/>
            <a:ext cx="1540523" cy="891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11</a:t>
            </a:r>
            <a:r>
              <a:rPr lang="zh-CN" altLang="en-US" b="1" dirty="0" smtClean="0"/>
              <a:t>个作战司令部（一级）</a:t>
            </a:r>
            <a:endParaRPr lang="zh-CN" altLang="en-US" b="1" dirty="0"/>
          </a:p>
        </p:txBody>
      </p:sp>
      <p:sp>
        <p:nvSpPr>
          <p:cNvPr id="20" name="左大括号 19"/>
          <p:cNvSpPr/>
          <p:nvPr/>
        </p:nvSpPr>
        <p:spPr>
          <a:xfrm>
            <a:off x="3442651" y="3395412"/>
            <a:ext cx="791737" cy="195856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234388" y="3138959"/>
            <a:ext cx="1806498" cy="635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6</a:t>
            </a:r>
            <a:r>
              <a:rPr lang="zh-CN" altLang="en-US" dirty="0" smtClean="0"/>
              <a:t>个战区司令部</a:t>
            </a:r>
            <a:endParaRPr lang="zh-CN" altLang="en-US" dirty="0"/>
          </a:p>
        </p:txBody>
      </p:sp>
      <p:sp>
        <p:nvSpPr>
          <p:cNvPr id="22" name="左大括号 21"/>
          <p:cNvSpPr/>
          <p:nvPr/>
        </p:nvSpPr>
        <p:spPr>
          <a:xfrm>
            <a:off x="6040886" y="2804410"/>
            <a:ext cx="633489" cy="11820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674375" y="2648305"/>
            <a:ext cx="1619057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北方司令部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704114" y="3202141"/>
            <a:ext cx="1619057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南方司令部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6715265" y="3715087"/>
            <a:ext cx="1619057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中央司令部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8555179" y="2648304"/>
            <a:ext cx="1619057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印太</a:t>
            </a:r>
            <a:r>
              <a:rPr lang="zh-CN" altLang="en-US" dirty="0" smtClean="0"/>
              <a:t>司令部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8555180" y="3190990"/>
            <a:ext cx="1619057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欧洲司令部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8577482" y="3715087"/>
            <a:ext cx="1619057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非洲司令部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4230674" y="5073281"/>
            <a:ext cx="1806498" cy="635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r>
              <a:rPr lang="zh-CN" altLang="en-US" dirty="0" smtClean="0"/>
              <a:t>个职能司令部</a:t>
            </a:r>
            <a:endParaRPr lang="zh-CN" altLang="en-US" dirty="0"/>
          </a:p>
        </p:txBody>
      </p:sp>
      <p:sp>
        <p:nvSpPr>
          <p:cNvPr id="30" name="左大括号 29"/>
          <p:cNvSpPr/>
          <p:nvPr/>
        </p:nvSpPr>
        <p:spPr>
          <a:xfrm>
            <a:off x="6104078" y="4510173"/>
            <a:ext cx="633489" cy="17297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6737567" y="4309439"/>
            <a:ext cx="1935008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联合部队司令部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6733853" y="4727176"/>
            <a:ext cx="1935008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战略司令部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6741290" y="5179591"/>
            <a:ext cx="1935008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运输司令部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6741290" y="5646871"/>
            <a:ext cx="1935008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特种作战司令部</a:t>
            </a:r>
            <a:endParaRPr lang="zh-CN" altLang="en-US" dirty="0"/>
          </a:p>
        </p:txBody>
      </p:sp>
      <p:sp>
        <p:nvSpPr>
          <p:cNvPr id="35" name="左大括号 34"/>
          <p:cNvSpPr/>
          <p:nvPr/>
        </p:nvSpPr>
        <p:spPr>
          <a:xfrm>
            <a:off x="8700849" y="4343608"/>
            <a:ext cx="486694" cy="11820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214862" y="4161838"/>
            <a:ext cx="1619057" cy="579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网络司令部（二级）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9294869" y="5216407"/>
            <a:ext cx="1619057" cy="579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其他司令部（二级）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755208" y="3458267"/>
            <a:ext cx="886793" cy="1932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国防部参联会</a:t>
            </a:r>
            <a:endParaRPr lang="zh-CN" altLang="en-US" dirty="0"/>
          </a:p>
        </p:txBody>
      </p:sp>
      <p:cxnSp>
        <p:nvCxnSpPr>
          <p:cNvPr id="39" name="直接箭头连接符 38"/>
          <p:cNvCxnSpPr>
            <a:stCxn id="38" idx="3"/>
          </p:cNvCxnSpPr>
          <p:nvPr/>
        </p:nvCxnSpPr>
        <p:spPr>
          <a:xfrm>
            <a:off x="1642001" y="4424679"/>
            <a:ext cx="26012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44"/>
          <p:cNvSpPr/>
          <p:nvPr/>
        </p:nvSpPr>
        <p:spPr>
          <a:xfrm>
            <a:off x="2489337" y="5866890"/>
            <a:ext cx="297461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 fontAlgn="auto"/>
            <a:r>
              <a:rPr lang="zh-CN" altLang="en-US" sz="2000" b="1" dirty="0" smtClean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（美军</a:t>
            </a:r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作战指挥</a:t>
            </a:r>
            <a:r>
              <a:rPr lang="zh-CN" altLang="en-US" sz="2000" b="1" dirty="0" smtClean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体制</a:t>
            </a:r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）</a:t>
            </a:r>
            <a:endParaRPr lang="zh-CN" altLang="en-US" sz="2000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733853" y="6055944"/>
            <a:ext cx="1935008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太空司令部</a:t>
            </a:r>
            <a:endParaRPr lang="zh-CN" altLang="en-US" dirty="0"/>
          </a:p>
        </p:txBody>
      </p:sp>
      <p:sp>
        <p:nvSpPr>
          <p:cNvPr id="44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我国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国防和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904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0" grpId="0" bldLvl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8"/>
          <p:cNvSpPr>
            <a:spLocks noChangeArrowheads="1"/>
          </p:cNvSpPr>
          <p:nvPr/>
        </p:nvSpPr>
        <p:spPr bwMode="auto">
          <a:xfrm>
            <a:off x="923883" y="598749"/>
            <a:ext cx="9080143" cy="63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32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习主席为何要开启这轮改革？</a:t>
            </a:r>
            <a:endParaRPr lang="zh-CN" altLang="en-US" sz="32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2696" y="1459120"/>
            <a:ext cx="8244000" cy="45719"/>
          </a:xfrm>
          <a:prstGeom prst="rect">
            <a:avLst/>
          </a:prstGeom>
          <a:solidFill>
            <a:srgbClr val="F96C1A"/>
          </a:solidFill>
          <a:ln>
            <a:solidFill>
              <a:srgbClr val="E1472F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48"/>
          <p:cNvSpPr>
            <a:spLocks noChangeArrowheads="1"/>
          </p:cNvSpPr>
          <p:nvPr/>
        </p:nvSpPr>
        <p:spPr bwMode="auto">
          <a:xfrm>
            <a:off x="1231857" y="1931080"/>
            <a:ext cx="724829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我军发展面临突出的矛盾问题</a:t>
            </a:r>
            <a:endParaRPr lang="zh-CN" altLang="en-US" sz="2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478" y="2753235"/>
            <a:ext cx="3346584" cy="2645566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1092696" y="2792899"/>
            <a:ext cx="6208436" cy="1887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我军建设发展中面临的体制性障碍、结构性矛盾、政策性问题如果不解决，军队是要打败仗的</a:t>
            </a:r>
            <a:endParaRPr lang="en-US" altLang="zh-CN" sz="2400" b="1" dirty="0"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>
              <a:lnSpc>
                <a:spcPts val="3500"/>
              </a:lnSpc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sym typeface="+mn-ea"/>
              </a:rPr>
              <a:t>                             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sym typeface="+mn-ea"/>
              </a:rPr>
              <a:t>——习近平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我国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国防和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705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8"/>
          <p:cNvSpPr>
            <a:spLocks noChangeArrowheads="1"/>
          </p:cNvSpPr>
          <p:nvPr/>
        </p:nvSpPr>
        <p:spPr bwMode="auto">
          <a:xfrm>
            <a:off x="1413154" y="1716150"/>
            <a:ext cx="9080143" cy="122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一是</a:t>
            </a:r>
            <a:r>
              <a:rPr lang="zh-CN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按照</a:t>
            </a:r>
            <a:r>
              <a:rPr lang="zh-CN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军委管</a:t>
            </a:r>
            <a:r>
              <a:rPr lang="zh-CN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总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战区主战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军种</a:t>
            </a:r>
            <a:r>
              <a:rPr lang="zh-CN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主建</a:t>
            </a:r>
            <a:r>
              <a:rPr lang="zh-CN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的总原则，构建起新的</a:t>
            </a:r>
            <a:r>
              <a:rPr lang="zh-CN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作战指挥体系</a:t>
            </a:r>
            <a:r>
              <a:rPr lang="zh-CN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领导管理体系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86084" y="3133176"/>
            <a:ext cx="8684858" cy="45719"/>
          </a:xfrm>
          <a:prstGeom prst="rect">
            <a:avLst/>
          </a:prstGeom>
          <a:solidFill>
            <a:srgbClr val="F96C1A"/>
          </a:solidFill>
          <a:ln>
            <a:solidFill>
              <a:srgbClr val="E1472F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8"/>
          <p:cNvSpPr>
            <a:spLocks noChangeArrowheads="1"/>
          </p:cNvSpPr>
          <p:nvPr/>
        </p:nvSpPr>
        <p:spPr bwMode="auto">
          <a:xfrm>
            <a:off x="1316265" y="4456279"/>
            <a:ext cx="7248292" cy="464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遵循三个原则：军委管总、战区主战、军种主建</a:t>
            </a:r>
            <a:endParaRPr lang="zh-CN" altLang="en-US" sz="2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48"/>
          <p:cNvSpPr>
            <a:spLocks noChangeArrowheads="1"/>
          </p:cNvSpPr>
          <p:nvPr/>
        </p:nvSpPr>
        <p:spPr bwMode="auto">
          <a:xfrm>
            <a:off x="1271712" y="3484044"/>
            <a:ext cx="8899229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核心目标</a:t>
            </a:r>
            <a:r>
              <a:rPr lang="en-US" altLang="zh-CN" sz="2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</a:t>
            </a:r>
            <a:r>
              <a:rPr lang="zh-CN" altLang="en-US" sz="2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建立两个体系：作战指挥体系、领导管理体系</a:t>
            </a:r>
            <a:endParaRPr lang="zh-CN" altLang="en-US" sz="2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我国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国防和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63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1"/>
          <p:cNvSpPr/>
          <p:nvPr/>
        </p:nvSpPr>
        <p:spPr>
          <a:xfrm>
            <a:off x="1435100" y="1659890"/>
            <a:ext cx="6731000" cy="352742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直接连接符 43"/>
          <p:cNvSpPr/>
          <p:nvPr/>
        </p:nvSpPr>
        <p:spPr>
          <a:xfrm>
            <a:off x="1704975" y="2442845"/>
            <a:ext cx="6264275" cy="0"/>
          </a:xfrm>
          <a:prstGeom prst="line">
            <a:avLst/>
          </a:prstGeom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25"/>
          <p:cNvSpPr/>
          <p:nvPr/>
        </p:nvSpPr>
        <p:spPr>
          <a:xfrm>
            <a:off x="2065655" y="1908175"/>
            <a:ext cx="59226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改革前领导管理指挥体制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弊端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45"/>
          <p:cNvSpPr/>
          <p:nvPr/>
        </p:nvSpPr>
        <p:spPr>
          <a:xfrm>
            <a:off x="1704975" y="1959293"/>
            <a:ext cx="288925" cy="288925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x-none" dirty="0">
                <a:solidFill>
                  <a:srgbClr val="FFFFFF"/>
                </a:solidFill>
                <a:latin typeface="Impact" panose="020B0806030902050204" pitchFamily="2" charset="0"/>
                <a:ea typeface="Tahoma" panose="020B0604030504040204" pitchFamily="2" charset="0"/>
                <a:sym typeface="Times New Roman" panose="02020603050405020304" pitchFamily="2" charset="0"/>
              </a:rPr>
              <a:t>1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" name="Text Box 44"/>
          <p:cNvSpPr/>
          <p:nvPr/>
        </p:nvSpPr>
        <p:spPr>
          <a:xfrm>
            <a:off x="1598497" y="2743625"/>
            <a:ext cx="633730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 fontAlgn="auto"/>
            <a:r>
              <a:rPr lang="zh-CN" altLang="en-US" b="1" dirty="0" smtClean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①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四总部权力过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大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9" name="Text Box 44"/>
          <p:cNvSpPr/>
          <p:nvPr/>
        </p:nvSpPr>
        <p:spPr>
          <a:xfrm>
            <a:off x="1598497" y="3369941"/>
            <a:ext cx="633730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/>
            <a:r>
              <a:rPr lang="zh-CN" altLang="en-US" b="1" dirty="0" smtClean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②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指挥层级过多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445082" y="624480"/>
            <a:ext cx="1350109" cy="557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中央军委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左大括号 10"/>
          <p:cNvSpPr/>
          <p:nvPr/>
        </p:nvSpPr>
        <p:spPr>
          <a:xfrm rot="5400000">
            <a:off x="9869232" y="736399"/>
            <a:ext cx="568712" cy="14839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244361" y="1746423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总参谋部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9731291" y="1753860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总政治部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221935" y="1753860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总装备部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0701428" y="1753860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总后勤部</a:t>
            </a:r>
            <a:endParaRPr lang="zh-CN" altLang="en-US" dirty="0"/>
          </a:p>
        </p:txBody>
      </p:sp>
      <p:sp>
        <p:nvSpPr>
          <p:cNvPr id="16" name="左大括号 15"/>
          <p:cNvSpPr/>
          <p:nvPr/>
        </p:nvSpPr>
        <p:spPr>
          <a:xfrm rot="16200000">
            <a:off x="9887820" y="2449939"/>
            <a:ext cx="568712" cy="14839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大括号 16"/>
          <p:cNvSpPr/>
          <p:nvPr/>
        </p:nvSpPr>
        <p:spPr>
          <a:xfrm rot="5400000">
            <a:off x="9896708" y="2065619"/>
            <a:ext cx="568712" cy="32338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460077" y="3850248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沈阳军区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8980460" y="3846534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北京军区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9504557" y="3835383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兰州军区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0024940" y="3831669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济南军区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0534172" y="3850257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南京军区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11043404" y="3846543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成都军区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11541485" y="3842829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广州军区</a:t>
            </a:r>
            <a:endParaRPr lang="zh-CN" altLang="en-US" dirty="0"/>
          </a:p>
        </p:txBody>
      </p:sp>
      <p:sp>
        <p:nvSpPr>
          <p:cNvPr id="25" name="左大括号 24"/>
          <p:cNvSpPr/>
          <p:nvPr/>
        </p:nvSpPr>
        <p:spPr>
          <a:xfrm rot="16200000">
            <a:off x="10031846" y="3593198"/>
            <a:ext cx="424752" cy="32338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344721" y="5475249"/>
            <a:ext cx="1799043" cy="356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部队</a:t>
            </a:r>
            <a:endParaRPr lang="zh-CN" altLang="en-US" dirty="0"/>
          </a:p>
        </p:txBody>
      </p:sp>
      <p:sp>
        <p:nvSpPr>
          <p:cNvPr id="27" name="Text Box 44"/>
          <p:cNvSpPr/>
          <p:nvPr/>
        </p:nvSpPr>
        <p:spPr>
          <a:xfrm>
            <a:off x="1617085" y="3923777"/>
            <a:ext cx="633730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/>
            <a:r>
              <a:rPr lang="zh-CN" altLang="en-US" b="1" dirty="0" smtClean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③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军区战建一体弊端显现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0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我国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国防和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62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/>
      <p:bldP spid="9" grpId="0" bldLvl="0"/>
      <p:bldP spid="27" grpId="0" bldLvl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5"/>
          <p:cNvSpPr/>
          <p:nvPr/>
        </p:nvSpPr>
        <p:spPr>
          <a:xfrm>
            <a:off x="1420813" y="1127589"/>
            <a:ext cx="5922645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措施一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裁撤四总部，组建军委机关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7" y="3029816"/>
            <a:ext cx="4037626" cy="30371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135" y="3029816"/>
            <a:ext cx="3586208" cy="30371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3029815"/>
            <a:ext cx="3933371" cy="30371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278464" y="2018371"/>
            <a:ext cx="5151863" cy="613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</a:rPr>
              <a:t>中央军委机关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我国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国防和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+mn-ea"/>
              </a:rPr>
              <a:t>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536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布衣公子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28575">
          <a:solidFill>
            <a:srgbClr val="0066FF"/>
          </a:solidFill>
          <a:miter lim="800000"/>
          <a:headEnd/>
          <a:tailEnd/>
        </a:ln>
        <a:effectLst/>
        <a:extLst>
          <a:ext uri="{909E8E84-426E-40DD-AFC4-6F175D3DCCD1}">
            <a14:hiddenFill xmlns:a14="http://schemas.microsoft.com/office/drawing/2010/main">
              <a:solidFill>
                <a:srgbClr val="8BD8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wrap="none" anchor="ctr"/>
      <a:lstStyle>
        <a:defPPr>
          <a:defRPr/>
        </a:defPPr>
      </a:lstStyle>
    </a:spDef>
    <a:lnDef>
      <a:spPr>
        <a:ln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19393</TotalTime>
  <Words>1336</Words>
  <Application>Microsoft Office PowerPoint</Application>
  <PresentationFormat>自定义</PresentationFormat>
  <Paragraphs>152</Paragraphs>
  <Slides>23</Slides>
  <Notes>23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teliss tong</dc:creator>
  <cp:lastModifiedBy>Windows 用户</cp:lastModifiedBy>
  <cp:revision>1866</cp:revision>
  <dcterms:created xsi:type="dcterms:W3CDTF">2017-02-18T09:11:26Z</dcterms:created>
  <dcterms:modified xsi:type="dcterms:W3CDTF">2021-03-15T02:39:03Z</dcterms:modified>
</cp:coreProperties>
</file>